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handoutMasterIdLst>
    <p:handoutMasterId r:id="rId15"/>
  </p:handoutMasterIdLst>
  <p:sldIdLst>
    <p:sldId id="307" r:id="rId2"/>
    <p:sldId id="308" r:id="rId3"/>
    <p:sldId id="309" r:id="rId4"/>
    <p:sldId id="310" r:id="rId5"/>
    <p:sldId id="312" r:id="rId6"/>
    <p:sldId id="315" r:id="rId7"/>
    <p:sldId id="316" r:id="rId8"/>
    <p:sldId id="314" r:id="rId9"/>
    <p:sldId id="318" r:id="rId10"/>
    <p:sldId id="313" r:id="rId11"/>
    <p:sldId id="317" r:id="rId12"/>
    <p:sldId id="296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, Mayor (MYR)" initials="IM(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E7B"/>
    <a:srgbClr val="326D89"/>
    <a:srgbClr val="6DBCE2"/>
    <a:srgbClr val="B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0" autoAdjust="0"/>
    <p:restoredTop sz="89886" autoAdjust="0"/>
  </p:normalViewPr>
  <p:slideViewPr>
    <p:cSldViewPr>
      <p:cViewPr>
        <p:scale>
          <a:sx n="75" d="100"/>
          <a:sy n="75" d="100"/>
        </p:scale>
        <p:origin x="424" y="5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FE206-E464-9442-9B40-D741A49222CF}" type="doc">
      <dgm:prSet loTypeId="urn:microsoft.com/office/officeart/2005/8/layout/radial2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A2034A-74C0-2F46-89BD-080AF9659807}">
      <dgm:prSet phldrT="[Text]" custT="1"/>
      <dgm:spPr/>
      <dgm:t>
        <a:bodyPr/>
        <a:lstStyle/>
        <a:p>
          <a:pPr rtl="0"/>
          <a:r>
            <a:rPr lang="en-US" sz="1400" b="1"/>
            <a:t>Drop Columns</a:t>
          </a:r>
          <a:endParaRPr lang="en-US" sz="1400" b="1" dirty="0"/>
        </a:p>
      </dgm:t>
    </dgm:pt>
    <dgm:pt modelId="{3F8AEAF0-3CA8-A74C-9F9B-1989F89BAE80}" type="parTrans" cxnId="{8EB718E5-4FC6-E948-8CF4-B8BBBAAF5493}">
      <dgm:prSet/>
      <dgm:spPr/>
      <dgm:t>
        <a:bodyPr/>
        <a:lstStyle/>
        <a:p>
          <a:endParaRPr lang="en-US"/>
        </a:p>
      </dgm:t>
    </dgm:pt>
    <dgm:pt modelId="{E711F8B0-C1E7-7B44-951A-F7859C6B2F5B}" type="sibTrans" cxnId="{8EB718E5-4FC6-E948-8CF4-B8BBBAAF5493}">
      <dgm:prSet/>
      <dgm:spPr/>
      <dgm:t>
        <a:bodyPr/>
        <a:lstStyle/>
        <a:p>
          <a:endParaRPr lang="en-US"/>
        </a:p>
      </dgm:t>
    </dgm:pt>
    <dgm:pt modelId="{E3799559-6149-D64E-BE1A-9F935A3F62D9}">
      <dgm:prSet phldrT="[Text]"/>
      <dgm:spPr/>
      <dgm:t>
        <a:bodyPr/>
        <a:lstStyle/>
        <a:p>
          <a:pPr rtl="0"/>
          <a:r>
            <a:rPr lang="en-US" sz="1500" dirty="0" err="1"/>
            <a:t>Pdays</a:t>
          </a:r>
          <a:r>
            <a:rPr lang="en-US" sz="1500" dirty="0"/>
            <a:t> Attribute</a:t>
          </a:r>
        </a:p>
      </dgm:t>
    </dgm:pt>
    <dgm:pt modelId="{C4294B0C-0A78-4B4F-BA97-E1FF323DF050}" type="parTrans" cxnId="{76A0CA7B-1E98-B04C-801B-2DAE3E92DC77}">
      <dgm:prSet/>
      <dgm:spPr/>
      <dgm:t>
        <a:bodyPr/>
        <a:lstStyle/>
        <a:p>
          <a:endParaRPr lang="en-US"/>
        </a:p>
      </dgm:t>
    </dgm:pt>
    <dgm:pt modelId="{9A160782-0236-B44E-B20E-32FF484C0E90}" type="sibTrans" cxnId="{76A0CA7B-1E98-B04C-801B-2DAE3E92DC77}">
      <dgm:prSet/>
      <dgm:spPr/>
      <dgm:t>
        <a:bodyPr/>
        <a:lstStyle/>
        <a:p>
          <a:endParaRPr lang="en-US"/>
        </a:p>
      </dgm:t>
    </dgm:pt>
    <dgm:pt modelId="{4E5057E4-BB4A-144F-875E-C9BBB72E7310}">
      <dgm:prSet phldrT="[Text]" custT="1"/>
      <dgm:spPr/>
      <dgm:t>
        <a:bodyPr/>
        <a:lstStyle/>
        <a:p>
          <a:pPr rtl="0"/>
          <a:r>
            <a:rPr lang="en-US" sz="1400" dirty="0"/>
            <a:t>3 Economic Attributes</a:t>
          </a:r>
        </a:p>
      </dgm:t>
    </dgm:pt>
    <dgm:pt modelId="{677554AF-F304-C746-8E72-3DD98E2BFEF0}" type="parTrans" cxnId="{9EB80ABE-1475-3249-96D2-99581CBA94ED}">
      <dgm:prSet/>
      <dgm:spPr/>
      <dgm:t>
        <a:bodyPr/>
        <a:lstStyle/>
        <a:p>
          <a:endParaRPr lang="en-US"/>
        </a:p>
      </dgm:t>
    </dgm:pt>
    <dgm:pt modelId="{ABA7503D-3464-8744-B56F-C77A0BF24014}" type="sibTrans" cxnId="{9EB80ABE-1475-3249-96D2-99581CBA94ED}">
      <dgm:prSet/>
      <dgm:spPr/>
      <dgm:t>
        <a:bodyPr/>
        <a:lstStyle/>
        <a:p>
          <a:endParaRPr lang="en-US"/>
        </a:p>
      </dgm:t>
    </dgm:pt>
    <dgm:pt modelId="{16960A4F-064B-FC4D-AF1C-295BA008EA23}">
      <dgm:prSet phldrT="[Text]"/>
      <dgm:spPr/>
      <dgm:t>
        <a:bodyPr/>
        <a:lstStyle/>
        <a:p>
          <a:pPr rtl="0"/>
          <a:r>
            <a:rPr lang="en-US" b="1" dirty="0"/>
            <a:t>Missing Values</a:t>
          </a:r>
        </a:p>
      </dgm:t>
    </dgm:pt>
    <dgm:pt modelId="{5FA51BEC-66F1-854B-9737-8BE8C48C8494}" type="parTrans" cxnId="{54597C5A-D035-464A-8BC9-B21CEA33B4BD}">
      <dgm:prSet/>
      <dgm:spPr/>
      <dgm:t>
        <a:bodyPr/>
        <a:lstStyle/>
        <a:p>
          <a:endParaRPr lang="en-US"/>
        </a:p>
      </dgm:t>
    </dgm:pt>
    <dgm:pt modelId="{76560C96-8155-F84A-8E87-6ABF00258944}" type="sibTrans" cxnId="{54597C5A-D035-464A-8BC9-B21CEA33B4BD}">
      <dgm:prSet/>
      <dgm:spPr/>
      <dgm:t>
        <a:bodyPr/>
        <a:lstStyle/>
        <a:p>
          <a:endParaRPr lang="en-US"/>
        </a:p>
      </dgm:t>
    </dgm:pt>
    <dgm:pt modelId="{3B5D372F-2207-C44A-A8EB-18A99875DAFC}">
      <dgm:prSet phldrT="[Text]"/>
      <dgm:spPr/>
      <dgm:t>
        <a:bodyPr/>
        <a:lstStyle/>
        <a:p>
          <a:pPr rtl="0"/>
          <a:r>
            <a:rPr lang="en-US" sz="1500" dirty="0"/>
            <a:t>Loan &amp; Housing</a:t>
          </a:r>
        </a:p>
      </dgm:t>
    </dgm:pt>
    <dgm:pt modelId="{9D400F0D-223F-8441-8308-0D0E0C7761FB}" type="parTrans" cxnId="{E92B9535-208C-AE45-9523-7B3EFD0BFC05}">
      <dgm:prSet/>
      <dgm:spPr/>
      <dgm:t>
        <a:bodyPr/>
        <a:lstStyle/>
        <a:p>
          <a:endParaRPr lang="en-US"/>
        </a:p>
      </dgm:t>
    </dgm:pt>
    <dgm:pt modelId="{D4AF5DD7-F9AE-7A45-93B6-14C134874C0D}" type="sibTrans" cxnId="{E92B9535-208C-AE45-9523-7B3EFD0BFC05}">
      <dgm:prSet/>
      <dgm:spPr/>
      <dgm:t>
        <a:bodyPr/>
        <a:lstStyle/>
        <a:p>
          <a:endParaRPr lang="en-US"/>
        </a:p>
      </dgm:t>
    </dgm:pt>
    <dgm:pt modelId="{D3DAA0BE-A547-AC41-8FCB-85D423A1513F}">
      <dgm:prSet phldrT="[Text]" custT="1"/>
      <dgm:spPr/>
      <dgm:t>
        <a:bodyPr/>
        <a:lstStyle/>
        <a:p>
          <a:pPr rtl="0"/>
          <a:r>
            <a:rPr lang="en-US" sz="1500" dirty="0"/>
            <a:t>Jo</a:t>
          </a:r>
          <a:r>
            <a:rPr lang="en-US" sz="1400" dirty="0"/>
            <a:t>b &amp; Education</a:t>
          </a:r>
        </a:p>
      </dgm:t>
    </dgm:pt>
    <dgm:pt modelId="{95199572-A0CD-DB40-A907-C4C592DDFA48}" type="parTrans" cxnId="{364920BA-C45E-EB46-8E15-17E5F6A6F858}">
      <dgm:prSet/>
      <dgm:spPr/>
      <dgm:t>
        <a:bodyPr/>
        <a:lstStyle/>
        <a:p>
          <a:endParaRPr lang="en-US"/>
        </a:p>
      </dgm:t>
    </dgm:pt>
    <dgm:pt modelId="{ACD42436-DFA7-2448-B7CB-6E40210C395D}" type="sibTrans" cxnId="{364920BA-C45E-EB46-8E15-17E5F6A6F858}">
      <dgm:prSet/>
      <dgm:spPr/>
      <dgm:t>
        <a:bodyPr/>
        <a:lstStyle/>
        <a:p>
          <a:endParaRPr lang="en-US"/>
        </a:p>
      </dgm:t>
    </dgm:pt>
    <dgm:pt modelId="{A8D07654-EDA3-C04A-B6AA-A141BDADF2BF}">
      <dgm:prSet phldrT="[Text]" custT="1"/>
      <dgm:spPr/>
      <dgm:t>
        <a:bodyPr/>
        <a:lstStyle/>
        <a:p>
          <a:pPr rtl="0"/>
          <a:r>
            <a:rPr lang="en-US" sz="1200" b="1" dirty="0"/>
            <a:t>Categorical Attributes</a:t>
          </a:r>
        </a:p>
      </dgm:t>
    </dgm:pt>
    <dgm:pt modelId="{4AC6124F-2962-7149-9FE6-404ACCF7DDBC}" type="parTrans" cxnId="{8D7D2435-828D-5847-8EA3-259154419CB5}">
      <dgm:prSet/>
      <dgm:spPr/>
      <dgm:t>
        <a:bodyPr/>
        <a:lstStyle/>
        <a:p>
          <a:endParaRPr lang="en-US"/>
        </a:p>
      </dgm:t>
    </dgm:pt>
    <dgm:pt modelId="{DE71D214-C989-904F-BD7C-B8A2F230973C}" type="sibTrans" cxnId="{8D7D2435-828D-5847-8EA3-259154419CB5}">
      <dgm:prSet/>
      <dgm:spPr/>
      <dgm:t>
        <a:bodyPr/>
        <a:lstStyle/>
        <a:p>
          <a:endParaRPr lang="en-US"/>
        </a:p>
      </dgm:t>
    </dgm:pt>
    <dgm:pt modelId="{D8D3E6E9-DC3C-8B4E-9371-29AE999D0E1B}">
      <dgm:prSet phldrT="[Text]" custT="1"/>
      <dgm:spPr/>
      <dgm:t>
        <a:bodyPr/>
        <a:lstStyle/>
        <a:p>
          <a:pPr rtl="0"/>
          <a:r>
            <a:rPr lang="en-US" sz="1400" kern="1200" dirty="0">
              <a:latin typeface="Calibri"/>
              <a:ea typeface="+mn-ea"/>
              <a:cs typeface="+mn-cs"/>
            </a:rPr>
            <a:t>Education &amp; Marital</a:t>
          </a:r>
        </a:p>
      </dgm:t>
    </dgm:pt>
    <dgm:pt modelId="{EA0ADBA3-F1E4-F84E-9CBD-3A96F83EC42F}" type="parTrans" cxnId="{7BFC0D90-78BD-9341-8B00-9BF88B7FF73E}">
      <dgm:prSet/>
      <dgm:spPr/>
      <dgm:t>
        <a:bodyPr/>
        <a:lstStyle/>
        <a:p>
          <a:endParaRPr lang="en-US"/>
        </a:p>
      </dgm:t>
    </dgm:pt>
    <dgm:pt modelId="{CA8C8D4E-C027-D143-8B16-CF1BE1D03410}" type="sibTrans" cxnId="{7BFC0D90-78BD-9341-8B00-9BF88B7FF73E}">
      <dgm:prSet/>
      <dgm:spPr/>
      <dgm:t>
        <a:bodyPr/>
        <a:lstStyle/>
        <a:p>
          <a:endParaRPr lang="en-US"/>
        </a:p>
      </dgm:t>
    </dgm:pt>
    <dgm:pt modelId="{1DC687A6-0884-A645-882D-95A729D46167}">
      <dgm:prSet custT="1"/>
      <dgm:spPr/>
      <dgm:t>
        <a:bodyPr/>
        <a:lstStyle/>
        <a:p>
          <a:r>
            <a:rPr lang="en-US" sz="1200" b="1" i="0" dirty="0"/>
            <a:t>Imbalanced Classes</a:t>
          </a:r>
          <a:endParaRPr lang="en-US" sz="1200" dirty="0"/>
        </a:p>
      </dgm:t>
    </dgm:pt>
    <dgm:pt modelId="{2C63EDBE-31D8-E240-8C00-EA8FE35EBF6D}" type="parTrans" cxnId="{62969C7D-EAC6-A04E-999F-BA48A718CA3E}">
      <dgm:prSet/>
      <dgm:spPr/>
      <dgm:t>
        <a:bodyPr/>
        <a:lstStyle/>
        <a:p>
          <a:endParaRPr lang="en-US"/>
        </a:p>
      </dgm:t>
    </dgm:pt>
    <dgm:pt modelId="{297307C6-4288-C947-BB74-00CF333238AD}" type="sibTrans" cxnId="{62969C7D-EAC6-A04E-999F-BA48A718CA3E}">
      <dgm:prSet/>
      <dgm:spPr/>
      <dgm:t>
        <a:bodyPr/>
        <a:lstStyle/>
        <a:p>
          <a:endParaRPr lang="en-US"/>
        </a:p>
      </dgm:t>
    </dgm:pt>
    <dgm:pt modelId="{B6E848BA-F0CD-4243-BCDC-BB9C74909274}">
      <dgm:prSet custT="1"/>
      <dgm:spPr/>
      <dgm:t>
        <a:bodyPr/>
        <a:lstStyle/>
        <a:p>
          <a:pPr rtl="0"/>
          <a:r>
            <a:rPr lang="en-US" sz="1400" b="1"/>
            <a:t>Outliers Values</a:t>
          </a:r>
        </a:p>
      </dgm:t>
    </dgm:pt>
    <dgm:pt modelId="{CA408EB2-AC83-EC46-8F08-5FF4C374FA53}" type="parTrans" cxnId="{810CF3E5-28C0-B84E-B560-E553D87AD41D}">
      <dgm:prSet/>
      <dgm:spPr/>
      <dgm:t>
        <a:bodyPr/>
        <a:lstStyle/>
        <a:p>
          <a:endParaRPr lang="en-US"/>
        </a:p>
      </dgm:t>
    </dgm:pt>
    <dgm:pt modelId="{482163C8-00C1-6946-B49D-AE0FBB5169C8}" type="sibTrans" cxnId="{810CF3E5-28C0-B84E-B560-E553D87AD41D}">
      <dgm:prSet/>
      <dgm:spPr/>
      <dgm:t>
        <a:bodyPr/>
        <a:lstStyle/>
        <a:p>
          <a:endParaRPr lang="en-US"/>
        </a:p>
      </dgm:t>
    </dgm:pt>
    <dgm:pt modelId="{F5697C14-D12C-2844-910F-288A0BC8F961}">
      <dgm:prSet phldrT="[Text]" custT="1"/>
      <dgm:spPr/>
      <dgm:t>
        <a:bodyPr/>
        <a:lstStyle/>
        <a:p>
          <a:pPr rtl="0"/>
          <a:r>
            <a:rPr lang="en-US" sz="1400" dirty="0"/>
            <a:t>Marital</a:t>
          </a:r>
        </a:p>
      </dgm:t>
    </dgm:pt>
    <dgm:pt modelId="{85E8650A-4290-7046-8658-FD84D67F5700}" type="parTrans" cxnId="{2229CF6A-0820-D844-96E3-9CE5C765DAA5}">
      <dgm:prSet/>
      <dgm:spPr/>
      <dgm:t>
        <a:bodyPr/>
        <a:lstStyle/>
        <a:p>
          <a:endParaRPr lang="en-US"/>
        </a:p>
      </dgm:t>
    </dgm:pt>
    <dgm:pt modelId="{DF40CD4F-4267-CA4C-9366-7C0C9D5D2600}" type="sibTrans" cxnId="{2229CF6A-0820-D844-96E3-9CE5C765DAA5}">
      <dgm:prSet/>
      <dgm:spPr/>
      <dgm:t>
        <a:bodyPr/>
        <a:lstStyle/>
        <a:p>
          <a:endParaRPr lang="en-US"/>
        </a:p>
      </dgm:t>
    </dgm:pt>
    <dgm:pt modelId="{53C6A082-2E3B-E241-ABD2-E9A8DBED5AC8}">
      <dgm:prSet phldrT="[Text]"/>
      <dgm:spPr/>
      <dgm:t>
        <a:bodyPr/>
        <a:lstStyle/>
        <a:p>
          <a:pPr rtl="0"/>
          <a:r>
            <a:rPr lang="en-US" sz="1500" dirty="0"/>
            <a:t>Default</a:t>
          </a:r>
        </a:p>
      </dgm:t>
    </dgm:pt>
    <dgm:pt modelId="{AFE45C41-A0BF-144C-90FE-59AF3753FD16}" type="parTrans" cxnId="{79C975BC-AD6F-564F-AB21-62192E473F65}">
      <dgm:prSet/>
      <dgm:spPr/>
      <dgm:t>
        <a:bodyPr/>
        <a:lstStyle/>
        <a:p>
          <a:endParaRPr lang="en-US"/>
        </a:p>
      </dgm:t>
    </dgm:pt>
    <dgm:pt modelId="{0DDDAE1B-41B2-EB42-941F-2A826F192422}" type="sibTrans" cxnId="{79C975BC-AD6F-564F-AB21-62192E473F65}">
      <dgm:prSet/>
      <dgm:spPr/>
      <dgm:t>
        <a:bodyPr/>
        <a:lstStyle/>
        <a:p>
          <a:endParaRPr lang="en-US"/>
        </a:p>
      </dgm:t>
    </dgm:pt>
    <dgm:pt modelId="{8D0FB98D-FF90-1F4C-A2C0-820BBFDB7C1C}">
      <dgm:prSet custT="1"/>
      <dgm:spPr/>
      <dgm:t>
        <a:bodyPr/>
        <a:lstStyle/>
        <a:p>
          <a:pPr rtl="0"/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Duration </a:t>
          </a:r>
        </a:p>
      </dgm:t>
    </dgm:pt>
    <dgm:pt modelId="{50B70182-ABAB-AA49-B343-F41392F0AC94}" type="parTrans" cxnId="{DD461DB2-C0B1-CC42-9D6A-D52B2E2ED473}">
      <dgm:prSet/>
      <dgm:spPr/>
      <dgm:t>
        <a:bodyPr/>
        <a:lstStyle/>
        <a:p>
          <a:endParaRPr lang="en-US"/>
        </a:p>
      </dgm:t>
    </dgm:pt>
    <dgm:pt modelId="{FEAD0B87-F246-0948-9DB9-696ABE088DBB}" type="sibTrans" cxnId="{DD461DB2-C0B1-CC42-9D6A-D52B2E2ED473}">
      <dgm:prSet/>
      <dgm:spPr/>
      <dgm:t>
        <a:bodyPr/>
        <a:lstStyle/>
        <a:p>
          <a:endParaRPr lang="en-US"/>
        </a:p>
      </dgm:t>
    </dgm:pt>
    <dgm:pt modelId="{A182490C-3C50-894E-A918-BD56E4CDCBB2}">
      <dgm:prSet custT="1"/>
      <dgm:spPr/>
      <dgm:t>
        <a:bodyPr/>
        <a:lstStyle/>
        <a:p>
          <a:pPr rtl="0"/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Age</a:t>
          </a:r>
        </a:p>
      </dgm:t>
    </dgm:pt>
    <dgm:pt modelId="{7D02E61B-9131-7B4D-AC83-012E7A05F1E0}" type="parTrans" cxnId="{887C114F-EE2A-7342-84ED-F52ACC921CC5}">
      <dgm:prSet/>
      <dgm:spPr/>
      <dgm:t>
        <a:bodyPr/>
        <a:lstStyle/>
        <a:p>
          <a:endParaRPr lang="en-US"/>
        </a:p>
      </dgm:t>
    </dgm:pt>
    <dgm:pt modelId="{AC78923E-F462-DA48-8172-4F77A3C4BF81}" type="sibTrans" cxnId="{887C114F-EE2A-7342-84ED-F52ACC921CC5}">
      <dgm:prSet/>
      <dgm:spPr/>
      <dgm:t>
        <a:bodyPr/>
        <a:lstStyle/>
        <a:p>
          <a:endParaRPr lang="en-US"/>
        </a:p>
      </dgm:t>
    </dgm:pt>
    <dgm:pt modelId="{DE6AE166-41F1-4443-A8F6-E6AE43045375}">
      <dgm:prSet custT="1"/>
      <dgm:spPr/>
      <dgm:t>
        <a:bodyPr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Target 'y'</a:t>
          </a:r>
        </a:p>
      </dgm:t>
    </dgm:pt>
    <dgm:pt modelId="{951CC673-D676-BE4C-88D3-79394FF06F68}" type="parTrans" cxnId="{A824FBFD-116C-3247-A7F2-58C2A8B98C63}">
      <dgm:prSet/>
      <dgm:spPr/>
      <dgm:t>
        <a:bodyPr/>
        <a:lstStyle/>
        <a:p>
          <a:endParaRPr lang="en-US"/>
        </a:p>
      </dgm:t>
    </dgm:pt>
    <dgm:pt modelId="{3B583CAD-1306-4F42-B067-D004F6361DB2}" type="sibTrans" cxnId="{A824FBFD-116C-3247-A7F2-58C2A8B98C63}">
      <dgm:prSet/>
      <dgm:spPr/>
      <dgm:t>
        <a:bodyPr/>
        <a:lstStyle/>
        <a:p>
          <a:endParaRPr lang="en-US"/>
        </a:p>
      </dgm:t>
    </dgm:pt>
    <dgm:pt modelId="{65554967-C303-3349-8B34-209551908DDC}" type="pres">
      <dgm:prSet presAssocID="{E62FE206-E464-9442-9B40-D741A49222CF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71DC9E5-695B-C84F-B06B-757B9163B2E6}" type="pres">
      <dgm:prSet presAssocID="{E62FE206-E464-9442-9B40-D741A49222CF}" presName="cycle" presStyleCnt="0"/>
      <dgm:spPr/>
    </dgm:pt>
    <dgm:pt modelId="{01068AEC-31E5-C148-B4E1-3B1DCED730E9}" type="pres">
      <dgm:prSet presAssocID="{E62FE206-E464-9442-9B40-D741A49222CF}" presName="centerShape" presStyleCnt="0"/>
      <dgm:spPr/>
    </dgm:pt>
    <dgm:pt modelId="{642E17DB-14A5-F246-8628-2A9543FFE476}" type="pres">
      <dgm:prSet presAssocID="{E62FE206-E464-9442-9B40-D741A49222CF}" presName="connSite" presStyleLbl="node1" presStyleIdx="0" presStyleCnt="6"/>
      <dgm:spPr/>
    </dgm:pt>
    <dgm:pt modelId="{72964450-1719-C14F-9A7D-C3B0CF809D08}" type="pres">
      <dgm:prSet presAssocID="{E62FE206-E464-9442-9B40-D741A49222CF}" presName="visible" presStyleLbl="node1" presStyleIdx="0" presStyleCnt="6" custScaleY="104696" custLinFactNeighborX="-297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D2042B2-166D-D848-9B97-B8B73697721A}" type="pres">
      <dgm:prSet presAssocID="{3F8AEAF0-3CA8-A74C-9F9B-1989F89BAE80}" presName="Name25" presStyleLbl="parChTrans1D1" presStyleIdx="0" presStyleCnt="5"/>
      <dgm:spPr/>
    </dgm:pt>
    <dgm:pt modelId="{2BCBCE68-B790-AB49-AEB7-6AE2FC3E7970}" type="pres">
      <dgm:prSet presAssocID="{47A2034A-74C0-2F46-89BD-080AF9659807}" presName="node" presStyleCnt="0"/>
      <dgm:spPr/>
    </dgm:pt>
    <dgm:pt modelId="{2BCAFC2A-D186-074C-B90B-3D81F32437C8}" type="pres">
      <dgm:prSet presAssocID="{47A2034A-74C0-2F46-89BD-080AF9659807}" presName="parentNode" presStyleLbl="node1" presStyleIdx="1" presStyleCnt="6" custScaleX="104019" custScaleY="102978" custLinFactNeighborX="17298" custLinFactNeighborY="636">
        <dgm:presLayoutVars>
          <dgm:chMax val="1"/>
          <dgm:bulletEnabled val="1"/>
        </dgm:presLayoutVars>
      </dgm:prSet>
      <dgm:spPr/>
    </dgm:pt>
    <dgm:pt modelId="{1DCB61E3-00BF-324D-926C-040267EB3DE8}" type="pres">
      <dgm:prSet presAssocID="{47A2034A-74C0-2F46-89BD-080AF9659807}" presName="childNode" presStyleLbl="revTx" presStyleIdx="0" presStyleCnt="5">
        <dgm:presLayoutVars>
          <dgm:bulletEnabled val="1"/>
        </dgm:presLayoutVars>
      </dgm:prSet>
      <dgm:spPr/>
    </dgm:pt>
    <dgm:pt modelId="{5007FAE9-7CB7-934B-BFA3-7DD542481993}" type="pres">
      <dgm:prSet presAssocID="{5FA51BEC-66F1-854B-9737-8BE8C48C8494}" presName="Name25" presStyleLbl="parChTrans1D1" presStyleIdx="1" presStyleCnt="5"/>
      <dgm:spPr/>
    </dgm:pt>
    <dgm:pt modelId="{8681FC4B-86B6-AF4E-A563-DB0A725D9BEA}" type="pres">
      <dgm:prSet presAssocID="{16960A4F-064B-FC4D-AF1C-295BA008EA23}" presName="node" presStyleCnt="0"/>
      <dgm:spPr/>
    </dgm:pt>
    <dgm:pt modelId="{372EB44F-D024-E24E-9588-7977528B012C}" type="pres">
      <dgm:prSet presAssocID="{16960A4F-064B-FC4D-AF1C-295BA008EA23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240125F9-8724-C847-84FE-76A85B1F83AA}" type="pres">
      <dgm:prSet presAssocID="{16960A4F-064B-FC4D-AF1C-295BA008EA23}" presName="childNode" presStyleLbl="revTx" presStyleIdx="1" presStyleCnt="5">
        <dgm:presLayoutVars>
          <dgm:bulletEnabled val="1"/>
        </dgm:presLayoutVars>
      </dgm:prSet>
      <dgm:spPr/>
    </dgm:pt>
    <dgm:pt modelId="{0191DB63-EAE6-424E-965E-F72EDA1E55B1}" type="pres">
      <dgm:prSet presAssocID="{4AC6124F-2962-7149-9FE6-404ACCF7DDBC}" presName="Name25" presStyleLbl="parChTrans1D1" presStyleIdx="2" presStyleCnt="5"/>
      <dgm:spPr/>
    </dgm:pt>
    <dgm:pt modelId="{8125E2B7-F2F6-3549-B2C9-250CDF594A75}" type="pres">
      <dgm:prSet presAssocID="{A8D07654-EDA3-C04A-B6AA-A141BDADF2BF}" presName="node" presStyleCnt="0"/>
      <dgm:spPr/>
    </dgm:pt>
    <dgm:pt modelId="{7D73D0FB-125F-E14C-83CF-C6EFB279378A}" type="pres">
      <dgm:prSet presAssocID="{A8D07654-EDA3-C04A-B6AA-A141BDADF2BF}" presName="parentNode" presStyleLbl="node1" presStyleIdx="3" presStyleCnt="6" custScaleX="109884" custScaleY="104509" custLinFactNeighborX="11243" custLinFactNeighborY="1521">
        <dgm:presLayoutVars>
          <dgm:chMax val="1"/>
          <dgm:bulletEnabled val="1"/>
        </dgm:presLayoutVars>
      </dgm:prSet>
      <dgm:spPr/>
    </dgm:pt>
    <dgm:pt modelId="{573D7326-A0E1-5940-8220-F070D094457D}" type="pres">
      <dgm:prSet presAssocID="{A8D07654-EDA3-C04A-B6AA-A141BDADF2BF}" presName="childNode" presStyleLbl="revTx" presStyleIdx="2" presStyleCnt="5">
        <dgm:presLayoutVars>
          <dgm:bulletEnabled val="1"/>
        </dgm:presLayoutVars>
      </dgm:prSet>
      <dgm:spPr/>
    </dgm:pt>
    <dgm:pt modelId="{3742F522-1353-A149-8923-60366DE0D268}" type="pres">
      <dgm:prSet presAssocID="{CA408EB2-AC83-EC46-8F08-5FF4C374FA53}" presName="Name25" presStyleLbl="parChTrans1D1" presStyleIdx="3" presStyleCnt="5"/>
      <dgm:spPr/>
    </dgm:pt>
    <dgm:pt modelId="{909348EE-3920-A345-B253-EA1EAAFCDF9E}" type="pres">
      <dgm:prSet presAssocID="{B6E848BA-F0CD-4243-BCDC-BB9C74909274}" presName="node" presStyleCnt="0"/>
      <dgm:spPr/>
    </dgm:pt>
    <dgm:pt modelId="{4A38CB1A-C378-A64C-AF3F-C6EB4639AE00}" type="pres">
      <dgm:prSet presAssocID="{B6E848BA-F0CD-4243-BCDC-BB9C74909274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E9965C73-3926-284E-A112-29A015D826B5}" type="pres">
      <dgm:prSet presAssocID="{B6E848BA-F0CD-4243-BCDC-BB9C74909274}" presName="childNode" presStyleLbl="revTx" presStyleIdx="3" presStyleCnt="5">
        <dgm:presLayoutVars>
          <dgm:bulletEnabled val="1"/>
        </dgm:presLayoutVars>
      </dgm:prSet>
      <dgm:spPr/>
    </dgm:pt>
    <dgm:pt modelId="{432FF04A-602F-9845-99E9-A7FE37683188}" type="pres">
      <dgm:prSet presAssocID="{2C63EDBE-31D8-E240-8C00-EA8FE35EBF6D}" presName="Name25" presStyleLbl="parChTrans1D1" presStyleIdx="4" presStyleCnt="5"/>
      <dgm:spPr/>
    </dgm:pt>
    <dgm:pt modelId="{98CD3FF0-D539-0643-B289-CE967EDA8910}" type="pres">
      <dgm:prSet presAssocID="{1DC687A6-0884-A645-882D-95A729D46167}" presName="node" presStyleCnt="0"/>
      <dgm:spPr/>
    </dgm:pt>
    <dgm:pt modelId="{2366E046-20B6-D34B-8CBB-C37803BBD1AC}" type="pres">
      <dgm:prSet presAssocID="{1DC687A6-0884-A645-882D-95A729D46167}" presName="parentNode" presStyleLbl="node1" presStyleIdx="5" presStyleCnt="6" custScaleX="107928" custScaleY="103051" custLinFactNeighborY="-2111">
        <dgm:presLayoutVars>
          <dgm:chMax val="1"/>
          <dgm:bulletEnabled val="1"/>
        </dgm:presLayoutVars>
      </dgm:prSet>
      <dgm:spPr/>
    </dgm:pt>
    <dgm:pt modelId="{551BA29D-0A12-EF46-B2F3-52F53CFF88AF}" type="pres">
      <dgm:prSet presAssocID="{1DC687A6-0884-A645-882D-95A729D46167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2483E007-24B6-E448-ADB7-91B098855E97}" type="presOf" srcId="{F5697C14-D12C-2844-910F-288A0BC8F961}" destId="{240125F9-8724-C847-84FE-76A85B1F83AA}" srcOrd="0" destOrd="3" presId="urn:microsoft.com/office/officeart/2005/8/layout/radial2"/>
    <dgm:cxn modelId="{FE0DD119-A574-E443-8F35-BEA60A2ADF5D}" type="presOf" srcId="{47A2034A-74C0-2F46-89BD-080AF9659807}" destId="{2BCAFC2A-D186-074C-B90B-3D81F32437C8}" srcOrd="0" destOrd="0" presId="urn:microsoft.com/office/officeart/2005/8/layout/radial2"/>
    <dgm:cxn modelId="{8D7D2435-828D-5847-8EA3-259154419CB5}" srcId="{E62FE206-E464-9442-9B40-D741A49222CF}" destId="{A8D07654-EDA3-C04A-B6AA-A141BDADF2BF}" srcOrd="2" destOrd="0" parTransId="{4AC6124F-2962-7149-9FE6-404ACCF7DDBC}" sibTransId="{DE71D214-C989-904F-BD7C-B8A2F230973C}"/>
    <dgm:cxn modelId="{E92B9535-208C-AE45-9523-7B3EFD0BFC05}" srcId="{16960A4F-064B-FC4D-AF1C-295BA008EA23}" destId="{3B5D372F-2207-C44A-A8EB-18A99875DAFC}" srcOrd="1" destOrd="0" parTransId="{9D400F0D-223F-8441-8308-0D0E0C7761FB}" sibTransId="{D4AF5DD7-F9AE-7A45-93B6-14C134874C0D}"/>
    <dgm:cxn modelId="{16F9EF3F-9683-4749-8ED2-908F861EC981}" type="presOf" srcId="{A182490C-3C50-894E-A918-BD56E4CDCBB2}" destId="{E9965C73-3926-284E-A112-29A015D826B5}" srcOrd="0" destOrd="1" presId="urn:microsoft.com/office/officeart/2005/8/layout/radial2"/>
    <dgm:cxn modelId="{31479C42-E168-2B41-8D25-E86B04E70602}" type="presOf" srcId="{D3DAA0BE-A547-AC41-8FCB-85D423A1513F}" destId="{240125F9-8724-C847-84FE-76A85B1F83AA}" srcOrd="0" destOrd="2" presId="urn:microsoft.com/office/officeart/2005/8/layout/radial2"/>
    <dgm:cxn modelId="{887C114F-EE2A-7342-84ED-F52ACC921CC5}" srcId="{B6E848BA-F0CD-4243-BCDC-BB9C74909274}" destId="{A182490C-3C50-894E-A918-BD56E4CDCBB2}" srcOrd="1" destOrd="0" parTransId="{7D02E61B-9131-7B4D-AC83-012E7A05F1E0}" sibTransId="{AC78923E-F462-DA48-8172-4F77A3C4BF81}"/>
    <dgm:cxn modelId="{54597C5A-D035-464A-8BC9-B21CEA33B4BD}" srcId="{E62FE206-E464-9442-9B40-D741A49222CF}" destId="{16960A4F-064B-FC4D-AF1C-295BA008EA23}" srcOrd="1" destOrd="0" parTransId="{5FA51BEC-66F1-854B-9737-8BE8C48C8494}" sibTransId="{76560C96-8155-F84A-8E87-6ABF00258944}"/>
    <dgm:cxn modelId="{32721663-BD95-0842-8939-1DE394965899}" type="presOf" srcId="{53C6A082-2E3B-E241-ABD2-E9A8DBED5AC8}" destId="{240125F9-8724-C847-84FE-76A85B1F83AA}" srcOrd="0" destOrd="0" presId="urn:microsoft.com/office/officeart/2005/8/layout/radial2"/>
    <dgm:cxn modelId="{E779806A-686D-BD4E-B974-55FC518602CD}" type="presOf" srcId="{3B5D372F-2207-C44A-A8EB-18A99875DAFC}" destId="{240125F9-8724-C847-84FE-76A85B1F83AA}" srcOrd="0" destOrd="1" presId="urn:microsoft.com/office/officeart/2005/8/layout/radial2"/>
    <dgm:cxn modelId="{2229CF6A-0820-D844-96E3-9CE5C765DAA5}" srcId="{16960A4F-064B-FC4D-AF1C-295BA008EA23}" destId="{F5697C14-D12C-2844-910F-288A0BC8F961}" srcOrd="3" destOrd="0" parTransId="{85E8650A-4290-7046-8658-FD84D67F5700}" sibTransId="{DF40CD4F-4267-CA4C-9366-7C0C9D5D2600}"/>
    <dgm:cxn modelId="{C929BC6C-6117-FD40-B5E2-839252986FDB}" type="presOf" srcId="{1DC687A6-0884-A645-882D-95A729D46167}" destId="{2366E046-20B6-D34B-8CBB-C37803BBD1AC}" srcOrd="0" destOrd="0" presId="urn:microsoft.com/office/officeart/2005/8/layout/radial2"/>
    <dgm:cxn modelId="{CAE2A171-968F-A343-AED4-3E2AEE8DC1CA}" type="presOf" srcId="{3F8AEAF0-3CA8-A74C-9F9B-1989F89BAE80}" destId="{2D2042B2-166D-D848-9B97-B8B73697721A}" srcOrd="0" destOrd="0" presId="urn:microsoft.com/office/officeart/2005/8/layout/radial2"/>
    <dgm:cxn modelId="{76A0CA7B-1E98-B04C-801B-2DAE3E92DC77}" srcId="{47A2034A-74C0-2F46-89BD-080AF9659807}" destId="{E3799559-6149-D64E-BE1A-9F935A3F62D9}" srcOrd="0" destOrd="0" parTransId="{C4294B0C-0A78-4B4F-BA97-E1FF323DF050}" sibTransId="{9A160782-0236-B44E-B20E-32FF484C0E90}"/>
    <dgm:cxn modelId="{62969C7D-EAC6-A04E-999F-BA48A718CA3E}" srcId="{E62FE206-E464-9442-9B40-D741A49222CF}" destId="{1DC687A6-0884-A645-882D-95A729D46167}" srcOrd="4" destOrd="0" parTransId="{2C63EDBE-31D8-E240-8C00-EA8FE35EBF6D}" sibTransId="{297307C6-4288-C947-BB74-00CF333238AD}"/>
    <dgm:cxn modelId="{7BFC0D90-78BD-9341-8B00-9BF88B7FF73E}" srcId="{A8D07654-EDA3-C04A-B6AA-A141BDADF2BF}" destId="{D8D3E6E9-DC3C-8B4E-9371-29AE999D0E1B}" srcOrd="0" destOrd="0" parTransId="{EA0ADBA3-F1E4-F84E-9CBD-3A96F83EC42F}" sibTransId="{CA8C8D4E-C027-D143-8B16-CF1BE1D03410}"/>
    <dgm:cxn modelId="{5039AC97-EF02-6C4B-B7F8-5A444F67789C}" type="presOf" srcId="{CA408EB2-AC83-EC46-8F08-5FF4C374FA53}" destId="{3742F522-1353-A149-8923-60366DE0D268}" srcOrd="0" destOrd="0" presId="urn:microsoft.com/office/officeart/2005/8/layout/radial2"/>
    <dgm:cxn modelId="{83429F99-364C-A146-A059-422CA320E987}" type="presOf" srcId="{A8D07654-EDA3-C04A-B6AA-A141BDADF2BF}" destId="{7D73D0FB-125F-E14C-83CF-C6EFB279378A}" srcOrd="0" destOrd="0" presId="urn:microsoft.com/office/officeart/2005/8/layout/radial2"/>
    <dgm:cxn modelId="{D54007A0-E942-0D4C-9F77-73A0DE8E24F9}" type="presOf" srcId="{2C63EDBE-31D8-E240-8C00-EA8FE35EBF6D}" destId="{432FF04A-602F-9845-99E9-A7FE37683188}" srcOrd="0" destOrd="0" presId="urn:microsoft.com/office/officeart/2005/8/layout/radial2"/>
    <dgm:cxn modelId="{9C099FA1-DCEF-FF4D-8EAD-DA8586202678}" type="presOf" srcId="{4E5057E4-BB4A-144F-875E-C9BBB72E7310}" destId="{1DCB61E3-00BF-324D-926C-040267EB3DE8}" srcOrd="0" destOrd="1" presId="urn:microsoft.com/office/officeart/2005/8/layout/radial2"/>
    <dgm:cxn modelId="{DD461DB2-C0B1-CC42-9D6A-D52B2E2ED473}" srcId="{B6E848BA-F0CD-4243-BCDC-BB9C74909274}" destId="{8D0FB98D-FF90-1F4C-A2C0-820BBFDB7C1C}" srcOrd="0" destOrd="0" parTransId="{50B70182-ABAB-AA49-B343-F41392F0AC94}" sibTransId="{FEAD0B87-F246-0948-9DB9-696ABE088DBB}"/>
    <dgm:cxn modelId="{364920BA-C45E-EB46-8E15-17E5F6A6F858}" srcId="{16960A4F-064B-FC4D-AF1C-295BA008EA23}" destId="{D3DAA0BE-A547-AC41-8FCB-85D423A1513F}" srcOrd="2" destOrd="0" parTransId="{95199572-A0CD-DB40-A907-C4C592DDFA48}" sibTransId="{ACD42436-DFA7-2448-B7CB-6E40210C395D}"/>
    <dgm:cxn modelId="{79C975BC-AD6F-564F-AB21-62192E473F65}" srcId="{16960A4F-064B-FC4D-AF1C-295BA008EA23}" destId="{53C6A082-2E3B-E241-ABD2-E9A8DBED5AC8}" srcOrd="0" destOrd="0" parTransId="{AFE45C41-A0BF-144C-90FE-59AF3753FD16}" sibTransId="{0DDDAE1B-41B2-EB42-941F-2A826F192422}"/>
    <dgm:cxn modelId="{9EB80ABE-1475-3249-96D2-99581CBA94ED}" srcId="{47A2034A-74C0-2F46-89BD-080AF9659807}" destId="{4E5057E4-BB4A-144F-875E-C9BBB72E7310}" srcOrd="1" destOrd="0" parTransId="{677554AF-F304-C746-8E72-3DD98E2BFEF0}" sibTransId="{ABA7503D-3464-8744-B56F-C77A0BF24014}"/>
    <dgm:cxn modelId="{88EC6BC3-94EA-2A41-852D-8C203B29F425}" type="presOf" srcId="{E62FE206-E464-9442-9B40-D741A49222CF}" destId="{65554967-C303-3349-8B34-209551908DDC}" srcOrd="0" destOrd="0" presId="urn:microsoft.com/office/officeart/2005/8/layout/radial2"/>
    <dgm:cxn modelId="{CDF03CC7-2735-3146-9E02-5DE45538AAEF}" type="presOf" srcId="{DE6AE166-41F1-4443-A8F6-E6AE43045375}" destId="{551BA29D-0A12-EF46-B2F3-52F53CFF88AF}" srcOrd="0" destOrd="0" presId="urn:microsoft.com/office/officeart/2005/8/layout/radial2"/>
    <dgm:cxn modelId="{614067D5-11E6-C44B-8086-FDBA3774D0B1}" type="presOf" srcId="{8D0FB98D-FF90-1F4C-A2C0-820BBFDB7C1C}" destId="{E9965C73-3926-284E-A112-29A015D826B5}" srcOrd="0" destOrd="0" presId="urn:microsoft.com/office/officeart/2005/8/layout/radial2"/>
    <dgm:cxn modelId="{C8BA88DC-DC7B-1C47-876C-09A25C8AF480}" type="presOf" srcId="{D8D3E6E9-DC3C-8B4E-9371-29AE999D0E1B}" destId="{573D7326-A0E1-5940-8220-F070D094457D}" srcOrd="0" destOrd="0" presId="urn:microsoft.com/office/officeart/2005/8/layout/radial2"/>
    <dgm:cxn modelId="{699863E2-9B84-D14C-9C11-854A3F2ED9C9}" type="presOf" srcId="{B6E848BA-F0CD-4243-BCDC-BB9C74909274}" destId="{4A38CB1A-C378-A64C-AF3F-C6EB4639AE00}" srcOrd="0" destOrd="0" presId="urn:microsoft.com/office/officeart/2005/8/layout/radial2"/>
    <dgm:cxn modelId="{8EB718E5-4FC6-E948-8CF4-B8BBBAAF5493}" srcId="{E62FE206-E464-9442-9B40-D741A49222CF}" destId="{47A2034A-74C0-2F46-89BD-080AF9659807}" srcOrd="0" destOrd="0" parTransId="{3F8AEAF0-3CA8-A74C-9F9B-1989F89BAE80}" sibTransId="{E711F8B0-C1E7-7B44-951A-F7859C6B2F5B}"/>
    <dgm:cxn modelId="{810CF3E5-28C0-B84E-B560-E553D87AD41D}" srcId="{E62FE206-E464-9442-9B40-D741A49222CF}" destId="{B6E848BA-F0CD-4243-BCDC-BB9C74909274}" srcOrd="3" destOrd="0" parTransId="{CA408EB2-AC83-EC46-8F08-5FF4C374FA53}" sibTransId="{482163C8-00C1-6946-B49D-AE0FBB5169C8}"/>
    <dgm:cxn modelId="{EE4C0FEE-E135-294E-A0D3-EAB16F66C90F}" type="presOf" srcId="{16960A4F-064B-FC4D-AF1C-295BA008EA23}" destId="{372EB44F-D024-E24E-9588-7977528B012C}" srcOrd="0" destOrd="0" presId="urn:microsoft.com/office/officeart/2005/8/layout/radial2"/>
    <dgm:cxn modelId="{68854EF0-8994-8949-832C-278DA96AEB17}" type="presOf" srcId="{4AC6124F-2962-7149-9FE6-404ACCF7DDBC}" destId="{0191DB63-EAE6-424E-965E-F72EDA1E55B1}" srcOrd="0" destOrd="0" presId="urn:microsoft.com/office/officeart/2005/8/layout/radial2"/>
    <dgm:cxn modelId="{F47E04F3-163A-2249-836C-EF78ECE28FFF}" type="presOf" srcId="{E3799559-6149-D64E-BE1A-9F935A3F62D9}" destId="{1DCB61E3-00BF-324D-926C-040267EB3DE8}" srcOrd="0" destOrd="0" presId="urn:microsoft.com/office/officeart/2005/8/layout/radial2"/>
    <dgm:cxn modelId="{0D9672FA-26F2-7F46-A817-AA7CBE767A58}" type="presOf" srcId="{5FA51BEC-66F1-854B-9737-8BE8C48C8494}" destId="{5007FAE9-7CB7-934B-BFA3-7DD542481993}" srcOrd="0" destOrd="0" presId="urn:microsoft.com/office/officeart/2005/8/layout/radial2"/>
    <dgm:cxn modelId="{A824FBFD-116C-3247-A7F2-58C2A8B98C63}" srcId="{1DC687A6-0884-A645-882D-95A729D46167}" destId="{DE6AE166-41F1-4443-A8F6-E6AE43045375}" srcOrd="0" destOrd="0" parTransId="{951CC673-D676-BE4C-88D3-79394FF06F68}" sibTransId="{3B583CAD-1306-4F42-B067-D004F6361DB2}"/>
    <dgm:cxn modelId="{F6DAF41A-F733-C74E-84C1-98667C69FC90}" type="presParOf" srcId="{65554967-C303-3349-8B34-209551908DDC}" destId="{371DC9E5-695B-C84F-B06B-757B9163B2E6}" srcOrd="0" destOrd="0" presId="urn:microsoft.com/office/officeart/2005/8/layout/radial2"/>
    <dgm:cxn modelId="{C9B287B1-1FF1-6044-8789-6635B13DD67F}" type="presParOf" srcId="{371DC9E5-695B-C84F-B06B-757B9163B2E6}" destId="{01068AEC-31E5-C148-B4E1-3B1DCED730E9}" srcOrd="0" destOrd="0" presId="urn:microsoft.com/office/officeart/2005/8/layout/radial2"/>
    <dgm:cxn modelId="{B6BE6F8E-B88A-6C49-8D2F-94C85281CEEA}" type="presParOf" srcId="{01068AEC-31E5-C148-B4E1-3B1DCED730E9}" destId="{642E17DB-14A5-F246-8628-2A9543FFE476}" srcOrd="0" destOrd="0" presId="urn:microsoft.com/office/officeart/2005/8/layout/radial2"/>
    <dgm:cxn modelId="{F3A9BE53-0304-EE4C-B2A3-6B8C0419EA4F}" type="presParOf" srcId="{01068AEC-31E5-C148-B4E1-3B1DCED730E9}" destId="{72964450-1719-C14F-9A7D-C3B0CF809D08}" srcOrd="1" destOrd="0" presId="urn:microsoft.com/office/officeart/2005/8/layout/radial2"/>
    <dgm:cxn modelId="{0F973C5C-25AC-8749-BD50-A5B97617773B}" type="presParOf" srcId="{371DC9E5-695B-C84F-B06B-757B9163B2E6}" destId="{2D2042B2-166D-D848-9B97-B8B73697721A}" srcOrd="1" destOrd="0" presId="urn:microsoft.com/office/officeart/2005/8/layout/radial2"/>
    <dgm:cxn modelId="{557BBFBB-10D2-334C-AF85-A373E6B693EF}" type="presParOf" srcId="{371DC9E5-695B-C84F-B06B-757B9163B2E6}" destId="{2BCBCE68-B790-AB49-AEB7-6AE2FC3E7970}" srcOrd="2" destOrd="0" presId="urn:microsoft.com/office/officeart/2005/8/layout/radial2"/>
    <dgm:cxn modelId="{94FA649C-7801-9C4D-8AD7-71F9DF1C0950}" type="presParOf" srcId="{2BCBCE68-B790-AB49-AEB7-6AE2FC3E7970}" destId="{2BCAFC2A-D186-074C-B90B-3D81F32437C8}" srcOrd="0" destOrd="0" presId="urn:microsoft.com/office/officeart/2005/8/layout/radial2"/>
    <dgm:cxn modelId="{00989C00-A698-A34B-AB08-6C846A690431}" type="presParOf" srcId="{2BCBCE68-B790-AB49-AEB7-6AE2FC3E7970}" destId="{1DCB61E3-00BF-324D-926C-040267EB3DE8}" srcOrd="1" destOrd="0" presId="urn:microsoft.com/office/officeart/2005/8/layout/radial2"/>
    <dgm:cxn modelId="{C9B515D6-CC1A-A04C-B321-5BF789610298}" type="presParOf" srcId="{371DC9E5-695B-C84F-B06B-757B9163B2E6}" destId="{5007FAE9-7CB7-934B-BFA3-7DD542481993}" srcOrd="3" destOrd="0" presId="urn:microsoft.com/office/officeart/2005/8/layout/radial2"/>
    <dgm:cxn modelId="{1973543D-BAED-8C4C-8C75-901FD80C8D55}" type="presParOf" srcId="{371DC9E5-695B-C84F-B06B-757B9163B2E6}" destId="{8681FC4B-86B6-AF4E-A563-DB0A725D9BEA}" srcOrd="4" destOrd="0" presId="urn:microsoft.com/office/officeart/2005/8/layout/radial2"/>
    <dgm:cxn modelId="{39FC3AF3-0C07-F942-AF6F-560CFC12790A}" type="presParOf" srcId="{8681FC4B-86B6-AF4E-A563-DB0A725D9BEA}" destId="{372EB44F-D024-E24E-9588-7977528B012C}" srcOrd="0" destOrd="0" presId="urn:microsoft.com/office/officeart/2005/8/layout/radial2"/>
    <dgm:cxn modelId="{457FB27D-D723-6A49-823D-FB12485893A1}" type="presParOf" srcId="{8681FC4B-86B6-AF4E-A563-DB0A725D9BEA}" destId="{240125F9-8724-C847-84FE-76A85B1F83AA}" srcOrd="1" destOrd="0" presId="urn:microsoft.com/office/officeart/2005/8/layout/radial2"/>
    <dgm:cxn modelId="{E12ACBED-9783-B44B-9ABE-9C467C752848}" type="presParOf" srcId="{371DC9E5-695B-C84F-B06B-757B9163B2E6}" destId="{0191DB63-EAE6-424E-965E-F72EDA1E55B1}" srcOrd="5" destOrd="0" presId="urn:microsoft.com/office/officeart/2005/8/layout/radial2"/>
    <dgm:cxn modelId="{56EAEE08-512C-D341-A49B-40EDE493EB41}" type="presParOf" srcId="{371DC9E5-695B-C84F-B06B-757B9163B2E6}" destId="{8125E2B7-F2F6-3549-B2C9-250CDF594A75}" srcOrd="6" destOrd="0" presId="urn:microsoft.com/office/officeart/2005/8/layout/radial2"/>
    <dgm:cxn modelId="{D323D9AA-C0F3-064E-BC60-6EB928408F35}" type="presParOf" srcId="{8125E2B7-F2F6-3549-B2C9-250CDF594A75}" destId="{7D73D0FB-125F-E14C-83CF-C6EFB279378A}" srcOrd="0" destOrd="0" presId="urn:microsoft.com/office/officeart/2005/8/layout/radial2"/>
    <dgm:cxn modelId="{5F4CF8B7-A961-3E49-B26F-2E73494240BF}" type="presParOf" srcId="{8125E2B7-F2F6-3549-B2C9-250CDF594A75}" destId="{573D7326-A0E1-5940-8220-F070D094457D}" srcOrd="1" destOrd="0" presId="urn:microsoft.com/office/officeart/2005/8/layout/radial2"/>
    <dgm:cxn modelId="{6CA0A70B-8426-0244-8CD1-03C23867AF52}" type="presParOf" srcId="{371DC9E5-695B-C84F-B06B-757B9163B2E6}" destId="{3742F522-1353-A149-8923-60366DE0D268}" srcOrd="7" destOrd="0" presId="urn:microsoft.com/office/officeart/2005/8/layout/radial2"/>
    <dgm:cxn modelId="{E0F6E6E6-382A-4B4A-8497-18517797C83C}" type="presParOf" srcId="{371DC9E5-695B-C84F-B06B-757B9163B2E6}" destId="{909348EE-3920-A345-B253-EA1EAAFCDF9E}" srcOrd="8" destOrd="0" presId="urn:microsoft.com/office/officeart/2005/8/layout/radial2"/>
    <dgm:cxn modelId="{0E7754C5-7ED2-C746-9D6B-1423610E4D5A}" type="presParOf" srcId="{909348EE-3920-A345-B253-EA1EAAFCDF9E}" destId="{4A38CB1A-C378-A64C-AF3F-C6EB4639AE00}" srcOrd="0" destOrd="0" presId="urn:microsoft.com/office/officeart/2005/8/layout/radial2"/>
    <dgm:cxn modelId="{05EA89AB-D318-A244-86C1-73AD8C3B55CD}" type="presParOf" srcId="{909348EE-3920-A345-B253-EA1EAAFCDF9E}" destId="{E9965C73-3926-284E-A112-29A015D826B5}" srcOrd="1" destOrd="0" presId="urn:microsoft.com/office/officeart/2005/8/layout/radial2"/>
    <dgm:cxn modelId="{213543BB-4763-0E41-B863-BE563D70067C}" type="presParOf" srcId="{371DC9E5-695B-C84F-B06B-757B9163B2E6}" destId="{432FF04A-602F-9845-99E9-A7FE37683188}" srcOrd="9" destOrd="0" presId="urn:microsoft.com/office/officeart/2005/8/layout/radial2"/>
    <dgm:cxn modelId="{D59CF05F-F348-0946-959F-4E05211C1A37}" type="presParOf" srcId="{371DC9E5-695B-C84F-B06B-757B9163B2E6}" destId="{98CD3FF0-D539-0643-B289-CE967EDA8910}" srcOrd="10" destOrd="0" presId="urn:microsoft.com/office/officeart/2005/8/layout/radial2"/>
    <dgm:cxn modelId="{C9B198C3-DED7-1F4B-B723-61B3029F9BFC}" type="presParOf" srcId="{98CD3FF0-D539-0643-B289-CE967EDA8910}" destId="{2366E046-20B6-D34B-8CBB-C37803BBD1AC}" srcOrd="0" destOrd="0" presId="urn:microsoft.com/office/officeart/2005/8/layout/radial2"/>
    <dgm:cxn modelId="{24D4D2A4-4E01-D748-B75C-3984C5827BAD}" type="presParOf" srcId="{98CD3FF0-D539-0643-B289-CE967EDA8910}" destId="{551BA29D-0A12-EF46-B2F3-52F53CFF88A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EE9768-7C91-AD4E-AC0D-04BA7C4EC28F}" type="doc">
      <dgm:prSet loTypeId="urn:microsoft.com/office/officeart/2005/8/layout/vList5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B8ED94-8F3C-3F44-89A6-5991DB40D5F5}">
      <dgm:prSet phldrT="[Text]"/>
      <dgm:spPr/>
      <dgm:t>
        <a:bodyPr/>
        <a:lstStyle/>
        <a:p>
          <a:pPr rtl="0"/>
          <a:r>
            <a:rPr lang="en-US" dirty="0"/>
            <a:t> Baseline</a:t>
          </a:r>
        </a:p>
      </dgm:t>
    </dgm:pt>
    <dgm:pt modelId="{05ED0EAE-7DA4-464E-AFAA-BB55DF1BDAAD}" type="parTrans" cxnId="{58B3E647-7ACE-EB40-94DD-8A819A6B3293}">
      <dgm:prSet/>
      <dgm:spPr/>
      <dgm:t>
        <a:bodyPr/>
        <a:lstStyle/>
        <a:p>
          <a:endParaRPr lang="en-US"/>
        </a:p>
      </dgm:t>
    </dgm:pt>
    <dgm:pt modelId="{257CD08B-263E-2047-8C31-5B08E964C1B5}" type="sibTrans" cxnId="{58B3E647-7ACE-EB40-94DD-8A819A6B3293}">
      <dgm:prSet/>
      <dgm:spPr/>
      <dgm:t>
        <a:bodyPr/>
        <a:lstStyle/>
        <a:p>
          <a:endParaRPr lang="en-US"/>
        </a:p>
      </dgm:t>
    </dgm:pt>
    <dgm:pt modelId="{43E94ED9-F598-4549-B15C-CBD4B9298CF4}">
      <dgm:prSet phldrT="[Text]"/>
      <dgm:spPr/>
      <dgm:t>
        <a:bodyPr/>
        <a:lstStyle/>
        <a:p>
          <a:pPr rtl="0"/>
          <a:r>
            <a:rPr lang="en-US" dirty="0"/>
            <a:t>0.891511</a:t>
          </a:r>
        </a:p>
      </dgm:t>
    </dgm:pt>
    <dgm:pt modelId="{FC3F19BB-180B-5B48-B99D-6FFE63C46E85}" type="parTrans" cxnId="{6EB29835-9290-F74A-A99F-2912689E4E27}">
      <dgm:prSet/>
      <dgm:spPr/>
      <dgm:t>
        <a:bodyPr/>
        <a:lstStyle/>
        <a:p>
          <a:endParaRPr lang="en-US"/>
        </a:p>
      </dgm:t>
    </dgm:pt>
    <dgm:pt modelId="{0E2622FC-7B32-0C4E-9BA4-3EF6C08BEE78}" type="sibTrans" cxnId="{6EB29835-9290-F74A-A99F-2912689E4E27}">
      <dgm:prSet/>
      <dgm:spPr/>
      <dgm:t>
        <a:bodyPr/>
        <a:lstStyle/>
        <a:p>
          <a:endParaRPr lang="en-US"/>
        </a:p>
      </dgm:t>
    </dgm:pt>
    <dgm:pt modelId="{5367FF13-F7EF-5847-AFCE-3EEE0B3DE977}">
      <dgm:prSet phldrT="[Text]"/>
      <dgm:spPr/>
      <dgm:t>
        <a:bodyPr/>
        <a:lstStyle/>
        <a:p>
          <a:pPr rtl="0"/>
          <a:r>
            <a:rPr lang="en-US" dirty="0"/>
            <a:t>Accuracy Score</a:t>
          </a:r>
        </a:p>
      </dgm:t>
    </dgm:pt>
    <dgm:pt modelId="{2062E58B-C37E-614A-91FA-7EBB17BA55B3}" type="parTrans" cxnId="{FB35A84D-1E0F-DF4F-9A4B-E1A4F655CD9D}">
      <dgm:prSet/>
      <dgm:spPr/>
      <dgm:t>
        <a:bodyPr/>
        <a:lstStyle/>
        <a:p>
          <a:endParaRPr lang="en-US"/>
        </a:p>
      </dgm:t>
    </dgm:pt>
    <dgm:pt modelId="{6D500500-B204-9E43-989C-35C92B5F5F3D}" type="sibTrans" cxnId="{FB35A84D-1E0F-DF4F-9A4B-E1A4F655CD9D}">
      <dgm:prSet/>
      <dgm:spPr/>
      <dgm:t>
        <a:bodyPr/>
        <a:lstStyle/>
        <a:p>
          <a:endParaRPr lang="en-US"/>
        </a:p>
      </dgm:t>
    </dgm:pt>
    <dgm:pt modelId="{5BF54C48-2C7D-1640-825B-B97B0F8D2985}">
      <dgm:prSet phldrT="[Text]"/>
      <dgm:spPr/>
      <dgm:t>
        <a:bodyPr/>
        <a:lstStyle/>
        <a:p>
          <a:pPr rtl="0"/>
          <a:r>
            <a:rPr lang="en-US" dirty="0"/>
            <a:t>0.7751560852996027</a:t>
          </a:r>
        </a:p>
      </dgm:t>
    </dgm:pt>
    <dgm:pt modelId="{81B8A09B-BD47-4A4C-98FF-E5F1F14F3437}" type="parTrans" cxnId="{556A22DB-5B53-4F48-8855-796BCFD6A814}">
      <dgm:prSet/>
      <dgm:spPr/>
      <dgm:t>
        <a:bodyPr/>
        <a:lstStyle/>
        <a:p>
          <a:endParaRPr lang="en-US"/>
        </a:p>
      </dgm:t>
    </dgm:pt>
    <dgm:pt modelId="{FE9A950B-5AFC-5B41-A1E7-953BC02596D7}" type="sibTrans" cxnId="{556A22DB-5B53-4F48-8855-796BCFD6A814}">
      <dgm:prSet/>
      <dgm:spPr/>
      <dgm:t>
        <a:bodyPr/>
        <a:lstStyle/>
        <a:p>
          <a:endParaRPr lang="en-US"/>
        </a:p>
      </dgm:t>
    </dgm:pt>
    <dgm:pt modelId="{F19C96E8-6A86-8F44-8B9C-8BCB370E5B42}">
      <dgm:prSet phldrT="[Text]"/>
      <dgm:spPr/>
      <dgm:t>
        <a:bodyPr/>
        <a:lstStyle/>
        <a:p>
          <a:pPr rtl="0"/>
          <a:r>
            <a:rPr lang="en-US" dirty="0"/>
            <a:t>misclassification</a:t>
          </a:r>
        </a:p>
      </dgm:t>
    </dgm:pt>
    <dgm:pt modelId="{349CF030-9952-FF4B-8971-A0C11A9A66C2}" type="parTrans" cxnId="{C040AEFB-69EB-5A46-8C02-E021F8FD86A4}">
      <dgm:prSet/>
      <dgm:spPr/>
      <dgm:t>
        <a:bodyPr/>
        <a:lstStyle/>
        <a:p>
          <a:endParaRPr lang="en-US"/>
        </a:p>
      </dgm:t>
    </dgm:pt>
    <dgm:pt modelId="{B4CDC044-21B9-3D43-9BE3-E5A6E0167046}" type="sibTrans" cxnId="{C040AEFB-69EB-5A46-8C02-E021F8FD86A4}">
      <dgm:prSet/>
      <dgm:spPr/>
      <dgm:t>
        <a:bodyPr/>
        <a:lstStyle/>
        <a:p>
          <a:endParaRPr lang="en-US"/>
        </a:p>
      </dgm:t>
    </dgm:pt>
    <dgm:pt modelId="{A7C9828D-FC80-4841-AB1E-42DF38F4DF71}">
      <dgm:prSet phldrT="[Text]"/>
      <dgm:spPr/>
      <dgm:t>
        <a:bodyPr/>
        <a:lstStyle/>
        <a:p>
          <a:r>
            <a:rPr lang="en-US" dirty="0"/>
            <a:t>0.2248439147003973 </a:t>
          </a:r>
        </a:p>
      </dgm:t>
    </dgm:pt>
    <dgm:pt modelId="{809F6EEC-F7B7-5247-A2FE-15E0D3A2DC00}" type="parTrans" cxnId="{0030D44B-63CD-2540-906E-3DF6265934D2}">
      <dgm:prSet/>
      <dgm:spPr/>
      <dgm:t>
        <a:bodyPr/>
        <a:lstStyle/>
        <a:p>
          <a:endParaRPr lang="en-US"/>
        </a:p>
      </dgm:t>
    </dgm:pt>
    <dgm:pt modelId="{068FC1D3-44F4-D949-AA50-685154698C09}" type="sibTrans" cxnId="{0030D44B-63CD-2540-906E-3DF6265934D2}">
      <dgm:prSet/>
      <dgm:spPr/>
      <dgm:t>
        <a:bodyPr/>
        <a:lstStyle/>
        <a:p>
          <a:endParaRPr lang="en-US"/>
        </a:p>
      </dgm:t>
    </dgm:pt>
    <dgm:pt modelId="{AD0770ED-65A7-724E-B9D1-21F91E3F3C92}">
      <dgm:prSet/>
      <dgm:spPr/>
      <dgm:t>
        <a:bodyPr/>
        <a:lstStyle/>
        <a:p>
          <a:r>
            <a:rPr lang="en-US"/>
            <a:t>ROC AUC</a:t>
          </a:r>
          <a:endParaRPr lang="en-US" dirty="0"/>
        </a:p>
      </dgm:t>
    </dgm:pt>
    <dgm:pt modelId="{895475AE-3CDB-A441-89D3-D23A82758143}" type="parTrans" cxnId="{2D525B83-38D5-5548-B0A8-EEE64EDC6AAB}">
      <dgm:prSet/>
      <dgm:spPr/>
      <dgm:t>
        <a:bodyPr/>
        <a:lstStyle/>
        <a:p>
          <a:endParaRPr lang="en-US"/>
        </a:p>
      </dgm:t>
    </dgm:pt>
    <dgm:pt modelId="{C1FE45AA-92A6-E544-9C97-359BCB7055BD}" type="sibTrans" cxnId="{2D525B83-38D5-5548-B0A8-EEE64EDC6AAB}">
      <dgm:prSet/>
      <dgm:spPr/>
      <dgm:t>
        <a:bodyPr/>
        <a:lstStyle/>
        <a:p>
          <a:endParaRPr lang="en-US"/>
        </a:p>
      </dgm:t>
    </dgm:pt>
    <dgm:pt modelId="{2238BDE1-A7E7-CD4E-B3D8-5F016CFA1DCB}">
      <dgm:prSet/>
      <dgm:spPr/>
      <dgm:t>
        <a:bodyPr/>
        <a:lstStyle/>
        <a:p>
          <a:pPr rtl="0"/>
          <a:r>
            <a:rPr lang="en-US" dirty="0"/>
            <a:t>0.6996140724381446</a:t>
          </a:r>
        </a:p>
      </dgm:t>
    </dgm:pt>
    <dgm:pt modelId="{41AB0EDB-0EE3-B543-9F61-1079AC4EFDD0}" type="parTrans" cxnId="{85330737-48F9-614D-B78E-3EBC989BAA1F}">
      <dgm:prSet/>
      <dgm:spPr/>
      <dgm:t>
        <a:bodyPr/>
        <a:lstStyle/>
        <a:p>
          <a:endParaRPr lang="en-US"/>
        </a:p>
      </dgm:t>
    </dgm:pt>
    <dgm:pt modelId="{5A68E2A9-A22D-B34B-9C08-83890E352A99}" type="sibTrans" cxnId="{85330737-48F9-614D-B78E-3EBC989BAA1F}">
      <dgm:prSet/>
      <dgm:spPr/>
      <dgm:t>
        <a:bodyPr/>
        <a:lstStyle/>
        <a:p>
          <a:endParaRPr lang="en-US"/>
        </a:p>
      </dgm:t>
    </dgm:pt>
    <dgm:pt modelId="{52AD39D1-5452-B94A-B4BE-5A4F0A324C34}" type="pres">
      <dgm:prSet presAssocID="{9CEE9768-7C91-AD4E-AC0D-04BA7C4EC28F}" presName="Name0" presStyleCnt="0">
        <dgm:presLayoutVars>
          <dgm:dir/>
          <dgm:animLvl val="lvl"/>
          <dgm:resizeHandles val="exact"/>
        </dgm:presLayoutVars>
      </dgm:prSet>
      <dgm:spPr/>
    </dgm:pt>
    <dgm:pt modelId="{7152E4E6-1CA2-C44D-B11B-4D71C1BEF98D}" type="pres">
      <dgm:prSet presAssocID="{3BB8ED94-8F3C-3F44-89A6-5991DB40D5F5}" presName="linNode" presStyleCnt="0"/>
      <dgm:spPr/>
    </dgm:pt>
    <dgm:pt modelId="{E218298A-A145-D048-B508-1854747DDC6A}" type="pres">
      <dgm:prSet presAssocID="{3BB8ED94-8F3C-3F44-89A6-5991DB40D5F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0155DF-76BA-9145-927F-C76912950C81}" type="pres">
      <dgm:prSet presAssocID="{3BB8ED94-8F3C-3F44-89A6-5991DB40D5F5}" presName="descendantText" presStyleLbl="alignAccFollowNode1" presStyleIdx="0" presStyleCnt="4">
        <dgm:presLayoutVars>
          <dgm:bulletEnabled val="1"/>
        </dgm:presLayoutVars>
      </dgm:prSet>
      <dgm:spPr/>
    </dgm:pt>
    <dgm:pt modelId="{ABCBE4BC-883C-EE4B-A389-D92AB17B8C67}" type="pres">
      <dgm:prSet presAssocID="{257CD08B-263E-2047-8C31-5B08E964C1B5}" presName="sp" presStyleCnt="0"/>
      <dgm:spPr/>
    </dgm:pt>
    <dgm:pt modelId="{1E0B48FB-DF3A-CE4E-82FD-A2C7E434D71C}" type="pres">
      <dgm:prSet presAssocID="{5367FF13-F7EF-5847-AFCE-3EEE0B3DE977}" presName="linNode" presStyleCnt="0"/>
      <dgm:spPr/>
    </dgm:pt>
    <dgm:pt modelId="{A717DF0B-231A-AA4F-ADCD-AE6A46F37587}" type="pres">
      <dgm:prSet presAssocID="{5367FF13-F7EF-5847-AFCE-3EEE0B3DE9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78B8E29-F3D6-9544-A98A-3E31F68F8C20}" type="pres">
      <dgm:prSet presAssocID="{5367FF13-F7EF-5847-AFCE-3EEE0B3DE977}" presName="descendantText" presStyleLbl="alignAccFollowNode1" presStyleIdx="1" presStyleCnt="4">
        <dgm:presLayoutVars>
          <dgm:bulletEnabled val="1"/>
        </dgm:presLayoutVars>
      </dgm:prSet>
      <dgm:spPr/>
    </dgm:pt>
    <dgm:pt modelId="{9C6FA153-6554-544B-B6A4-5C1FCE55E600}" type="pres">
      <dgm:prSet presAssocID="{6D500500-B204-9E43-989C-35C92B5F5F3D}" presName="sp" presStyleCnt="0"/>
      <dgm:spPr/>
    </dgm:pt>
    <dgm:pt modelId="{FFD4A7C9-7BEE-EA44-A1A8-B8550A5F7CEE}" type="pres">
      <dgm:prSet presAssocID="{F19C96E8-6A86-8F44-8B9C-8BCB370E5B42}" presName="linNode" presStyleCnt="0"/>
      <dgm:spPr/>
    </dgm:pt>
    <dgm:pt modelId="{8BA63D96-51C2-F541-8C44-4B83ADC86965}" type="pres">
      <dgm:prSet presAssocID="{F19C96E8-6A86-8F44-8B9C-8BCB370E5B4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C28EFEE-5A34-0846-991E-713D795CB387}" type="pres">
      <dgm:prSet presAssocID="{F19C96E8-6A86-8F44-8B9C-8BCB370E5B42}" presName="descendantText" presStyleLbl="alignAccFollowNode1" presStyleIdx="2" presStyleCnt="4">
        <dgm:presLayoutVars>
          <dgm:bulletEnabled val="1"/>
        </dgm:presLayoutVars>
      </dgm:prSet>
      <dgm:spPr/>
    </dgm:pt>
    <dgm:pt modelId="{2A21D9A7-AE56-BF4D-98D0-1F74F87E801B}" type="pres">
      <dgm:prSet presAssocID="{B4CDC044-21B9-3D43-9BE3-E5A6E0167046}" presName="sp" presStyleCnt="0"/>
      <dgm:spPr/>
    </dgm:pt>
    <dgm:pt modelId="{4A53779E-3DBB-4D40-A692-3FD2FB56A99D}" type="pres">
      <dgm:prSet presAssocID="{AD0770ED-65A7-724E-B9D1-21F91E3F3C92}" presName="linNode" presStyleCnt="0"/>
      <dgm:spPr/>
    </dgm:pt>
    <dgm:pt modelId="{C23661D6-5FDF-2B49-B7F2-D070DD4EF072}" type="pres">
      <dgm:prSet presAssocID="{AD0770ED-65A7-724E-B9D1-21F91E3F3C9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73846EE-BD3B-7C42-9942-461EFEC1DD6F}" type="pres">
      <dgm:prSet presAssocID="{AD0770ED-65A7-724E-B9D1-21F91E3F3C9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EF30C01-4E2A-B44D-B0FF-881034FA4049}" type="presOf" srcId="{2238BDE1-A7E7-CD4E-B3D8-5F016CFA1DCB}" destId="{573846EE-BD3B-7C42-9942-461EFEC1DD6F}" srcOrd="0" destOrd="0" presId="urn:microsoft.com/office/officeart/2005/8/layout/vList5"/>
    <dgm:cxn modelId="{0B763113-3A86-2D42-9294-F0C0D89CD181}" type="presOf" srcId="{5367FF13-F7EF-5847-AFCE-3EEE0B3DE977}" destId="{A717DF0B-231A-AA4F-ADCD-AE6A46F37587}" srcOrd="0" destOrd="0" presId="urn:microsoft.com/office/officeart/2005/8/layout/vList5"/>
    <dgm:cxn modelId="{6EB29835-9290-F74A-A99F-2912689E4E27}" srcId="{3BB8ED94-8F3C-3F44-89A6-5991DB40D5F5}" destId="{43E94ED9-F598-4549-B15C-CBD4B9298CF4}" srcOrd="0" destOrd="0" parTransId="{FC3F19BB-180B-5B48-B99D-6FFE63C46E85}" sibTransId="{0E2622FC-7B32-0C4E-9BA4-3EF6C08BEE78}"/>
    <dgm:cxn modelId="{85330737-48F9-614D-B78E-3EBC989BAA1F}" srcId="{AD0770ED-65A7-724E-B9D1-21F91E3F3C92}" destId="{2238BDE1-A7E7-CD4E-B3D8-5F016CFA1DCB}" srcOrd="0" destOrd="0" parTransId="{41AB0EDB-0EE3-B543-9F61-1079AC4EFDD0}" sibTransId="{5A68E2A9-A22D-B34B-9C08-83890E352A99}"/>
    <dgm:cxn modelId="{58B3E647-7ACE-EB40-94DD-8A819A6B3293}" srcId="{9CEE9768-7C91-AD4E-AC0D-04BA7C4EC28F}" destId="{3BB8ED94-8F3C-3F44-89A6-5991DB40D5F5}" srcOrd="0" destOrd="0" parTransId="{05ED0EAE-7DA4-464E-AFAA-BB55DF1BDAAD}" sibTransId="{257CD08B-263E-2047-8C31-5B08E964C1B5}"/>
    <dgm:cxn modelId="{0030D44B-63CD-2540-906E-3DF6265934D2}" srcId="{F19C96E8-6A86-8F44-8B9C-8BCB370E5B42}" destId="{A7C9828D-FC80-4841-AB1E-42DF38F4DF71}" srcOrd="0" destOrd="0" parTransId="{809F6EEC-F7B7-5247-A2FE-15E0D3A2DC00}" sibTransId="{068FC1D3-44F4-D949-AA50-685154698C09}"/>
    <dgm:cxn modelId="{FB35A84D-1E0F-DF4F-9A4B-E1A4F655CD9D}" srcId="{9CEE9768-7C91-AD4E-AC0D-04BA7C4EC28F}" destId="{5367FF13-F7EF-5847-AFCE-3EEE0B3DE977}" srcOrd="1" destOrd="0" parTransId="{2062E58B-C37E-614A-91FA-7EBB17BA55B3}" sibTransId="{6D500500-B204-9E43-989C-35C92B5F5F3D}"/>
    <dgm:cxn modelId="{217ECA52-3C5B-6E44-956D-44FDE759CB01}" type="presOf" srcId="{F19C96E8-6A86-8F44-8B9C-8BCB370E5B42}" destId="{8BA63D96-51C2-F541-8C44-4B83ADC86965}" srcOrd="0" destOrd="0" presId="urn:microsoft.com/office/officeart/2005/8/layout/vList5"/>
    <dgm:cxn modelId="{1D023981-9C06-0548-97EA-139E9BDEFAED}" type="presOf" srcId="{43E94ED9-F598-4549-B15C-CBD4B9298CF4}" destId="{F10155DF-76BA-9145-927F-C76912950C81}" srcOrd="0" destOrd="0" presId="urn:microsoft.com/office/officeart/2005/8/layout/vList5"/>
    <dgm:cxn modelId="{2D525B83-38D5-5548-B0A8-EEE64EDC6AAB}" srcId="{9CEE9768-7C91-AD4E-AC0D-04BA7C4EC28F}" destId="{AD0770ED-65A7-724E-B9D1-21F91E3F3C92}" srcOrd="3" destOrd="0" parTransId="{895475AE-3CDB-A441-89D3-D23A82758143}" sibTransId="{C1FE45AA-92A6-E544-9C97-359BCB7055BD}"/>
    <dgm:cxn modelId="{D45B9483-E357-F740-8CCF-45F65EB77DD5}" type="presOf" srcId="{AD0770ED-65A7-724E-B9D1-21F91E3F3C92}" destId="{C23661D6-5FDF-2B49-B7F2-D070DD4EF072}" srcOrd="0" destOrd="0" presId="urn:microsoft.com/office/officeart/2005/8/layout/vList5"/>
    <dgm:cxn modelId="{D2F29789-E942-8E45-9739-EF11ABA12D1C}" type="presOf" srcId="{5BF54C48-2C7D-1640-825B-B97B0F8D2985}" destId="{778B8E29-F3D6-9544-A98A-3E31F68F8C20}" srcOrd="0" destOrd="0" presId="urn:microsoft.com/office/officeart/2005/8/layout/vList5"/>
    <dgm:cxn modelId="{955DBCB0-465D-B043-8E2E-36029A340ABF}" type="presOf" srcId="{9CEE9768-7C91-AD4E-AC0D-04BA7C4EC28F}" destId="{52AD39D1-5452-B94A-B4BE-5A4F0A324C34}" srcOrd="0" destOrd="0" presId="urn:microsoft.com/office/officeart/2005/8/layout/vList5"/>
    <dgm:cxn modelId="{D25DE1BC-3E24-FF45-A56B-B5E616CF750F}" type="presOf" srcId="{A7C9828D-FC80-4841-AB1E-42DF38F4DF71}" destId="{3C28EFEE-5A34-0846-991E-713D795CB387}" srcOrd="0" destOrd="0" presId="urn:microsoft.com/office/officeart/2005/8/layout/vList5"/>
    <dgm:cxn modelId="{BF3419D6-B442-4C49-8757-02452C93293E}" type="presOf" srcId="{3BB8ED94-8F3C-3F44-89A6-5991DB40D5F5}" destId="{E218298A-A145-D048-B508-1854747DDC6A}" srcOrd="0" destOrd="0" presId="urn:microsoft.com/office/officeart/2005/8/layout/vList5"/>
    <dgm:cxn modelId="{556A22DB-5B53-4F48-8855-796BCFD6A814}" srcId="{5367FF13-F7EF-5847-AFCE-3EEE0B3DE977}" destId="{5BF54C48-2C7D-1640-825B-B97B0F8D2985}" srcOrd="0" destOrd="0" parTransId="{81B8A09B-BD47-4A4C-98FF-E5F1F14F3437}" sibTransId="{FE9A950B-5AFC-5B41-A1E7-953BC02596D7}"/>
    <dgm:cxn modelId="{C040AEFB-69EB-5A46-8C02-E021F8FD86A4}" srcId="{9CEE9768-7C91-AD4E-AC0D-04BA7C4EC28F}" destId="{F19C96E8-6A86-8F44-8B9C-8BCB370E5B42}" srcOrd="2" destOrd="0" parTransId="{349CF030-9952-FF4B-8971-A0C11A9A66C2}" sibTransId="{B4CDC044-21B9-3D43-9BE3-E5A6E0167046}"/>
    <dgm:cxn modelId="{3F438220-5A41-FF4E-927C-81C1526E98EF}" type="presParOf" srcId="{52AD39D1-5452-B94A-B4BE-5A4F0A324C34}" destId="{7152E4E6-1CA2-C44D-B11B-4D71C1BEF98D}" srcOrd="0" destOrd="0" presId="urn:microsoft.com/office/officeart/2005/8/layout/vList5"/>
    <dgm:cxn modelId="{6B062896-212A-F043-8A7F-4126EF88777D}" type="presParOf" srcId="{7152E4E6-1CA2-C44D-B11B-4D71C1BEF98D}" destId="{E218298A-A145-D048-B508-1854747DDC6A}" srcOrd="0" destOrd="0" presId="urn:microsoft.com/office/officeart/2005/8/layout/vList5"/>
    <dgm:cxn modelId="{A132D930-2620-F446-97D2-715F2E485109}" type="presParOf" srcId="{7152E4E6-1CA2-C44D-B11B-4D71C1BEF98D}" destId="{F10155DF-76BA-9145-927F-C76912950C81}" srcOrd="1" destOrd="0" presId="urn:microsoft.com/office/officeart/2005/8/layout/vList5"/>
    <dgm:cxn modelId="{838F84D3-49DB-0C41-9612-730F3FEC2C1D}" type="presParOf" srcId="{52AD39D1-5452-B94A-B4BE-5A4F0A324C34}" destId="{ABCBE4BC-883C-EE4B-A389-D92AB17B8C67}" srcOrd="1" destOrd="0" presId="urn:microsoft.com/office/officeart/2005/8/layout/vList5"/>
    <dgm:cxn modelId="{B0443EA8-01D3-0145-9CE2-79266039437B}" type="presParOf" srcId="{52AD39D1-5452-B94A-B4BE-5A4F0A324C34}" destId="{1E0B48FB-DF3A-CE4E-82FD-A2C7E434D71C}" srcOrd="2" destOrd="0" presId="urn:microsoft.com/office/officeart/2005/8/layout/vList5"/>
    <dgm:cxn modelId="{D3301242-17F5-4347-9CF7-685830BB4748}" type="presParOf" srcId="{1E0B48FB-DF3A-CE4E-82FD-A2C7E434D71C}" destId="{A717DF0B-231A-AA4F-ADCD-AE6A46F37587}" srcOrd="0" destOrd="0" presId="urn:microsoft.com/office/officeart/2005/8/layout/vList5"/>
    <dgm:cxn modelId="{2D1D7CAE-9031-4940-B466-E3C67D44C291}" type="presParOf" srcId="{1E0B48FB-DF3A-CE4E-82FD-A2C7E434D71C}" destId="{778B8E29-F3D6-9544-A98A-3E31F68F8C20}" srcOrd="1" destOrd="0" presId="urn:microsoft.com/office/officeart/2005/8/layout/vList5"/>
    <dgm:cxn modelId="{FA5FCE14-8FF6-0D4B-A4C5-67ABA9036158}" type="presParOf" srcId="{52AD39D1-5452-B94A-B4BE-5A4F0A324C34}" destId="{9C6FA153-6554-544B-B6A4-5C1FCE55E600}" srcOrd="3" destOrd="0" presId="urn:microsoft.com/office/officeart/2005/8/layout/vList5"/>
    <dgm:cxn modelId="{D9032575-6D7C-214B-82D7-C273B80CE815}" type="presParOf" srcId="{52AD39D1-5452-B94A-B4BE-5A4F0A324C34}" destId="{FFD4A7C9-7BEE-EA44-A1A8-B8550A5F7CEE}" srcOrd="4" destOrd="0" presId="urn:microsoft.com/office/officeart/2005/8/layout/vList5"/>
    <dgm:cxn modelId="{3AC83979-2B3E-454D-866C-91DC89D3C9E2}" type="presParOf" srcId="{FFD4A7C9-7BEE-EA44-A1A8-B8550A5F7CEE}" destId="{8BA63D96-51C2-F541-8C44-4B83ADC86965}" srcOrd="0" destOrd="0" presId="urn:microsoft.com/office/officeart/2005/8/layout/vList5"/>
    <dgm:cxn modelId="{FE830FE1-BD7F-3343-96F3-0504479492C6}" type="presParOf" srcId="{FFD4A7C9-7BEE-EA44-A1A8-B8550A5F7CEE}" destId="{3C28EFEE-5A34-0846-991E-713D795CB387}" srcOrd="1" destOrd="0" presId="urn:microsoft.com/office/officeart/2005/8/layout/vList5"/>
    <dgm:cxn modelId="{5E14013D-3768-A249-9940-A6D68F8C1E0A}" type="presParOf" srcId="{52AD39D1-5452-B94A-B4BE-5A4F0A324C34}" destId="{2A21D9A7-AE56-BF4D-98D0-1F74F87E801B}" srcOrd="5" destOrd="0" presId="urn:microsoft.com/office/officeart/2005/8/layout/vList5"/>
    <dgm:cxn modelId="{D183F870-4114-E54D-AF00-FD0EFA89DA45}" type="presParOf" srcId="{52AD39D1-5452-B94A-B4BE-5A4F0A324C34}" destId="{4A53779E-3DBB-4D40-A692-3FD2FB56A99D}" srcOrd="6" destOrd="0" presId="urn:microsoft.com/office/officeart/2005/8/layout/vList5"/>
    <dgm:cxn modelId="{51899688-CF9B-8B40-84BB-0FB22A210083}" type="presParOf" srcId="{4A53779E-3DBB-4D40-A692-3FD2FB56A99D}" destId="{C23661D6-5FDF-2B49-B7F2-D070DD4EF072}" srcOrd="0" destOrd="0" presId="urn:microsoft.com/office/officeart/2005/8/layout/vList5"/>
    <dgm:cxn modelId="{0974D9A7-F820-C842-91D4-F16882CFAB5C}" type="presParOf" srcId="{4A53779E-3DBB-4D40-A692-3FD2FB56A99D}" destId="{573846EE-BD3B-7C42-9942-461EFEC1DD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B5147-5597-7640-ABBC-440A45826DCB}" type="doc">
      <dgm:prSet loTypeId="urn:microsoft.com/office/officeart/2005/8/layout/cycle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F1DD07-ED63-F44A-ABF8-B76150A5FB21}">
      <dgm:prSet phldrT="[Text]"/>
      <dgm:spPr/>
      <dgm:t>
        <a:bodyPr/>
        <a:lstStyle/>
        <a:p>
          <a:pPr rtl="0"/>
          <a:r>
            <a:rPr lang="en-US" dirty="0"/>
            <a:t>TP  8753</a:t>
          </a:r>
        </a:p>
      </dgm:t>
    </dgm:pt>
    <dgm:pt modelId="{A07D4E4B-257B-6D41-B853-BE4CF1743A4A}" type="parTrans" cxnId="{A89C4211-22CE-F64A-849E-CDCFEB10AA29}">
      <dgm:prSet/>
      <dgm:spPr/>
      <dgm:t>
        <a:bodyPr/>
        <a:lstStyle/>
        <a:p>
          <a:endParaRPr lang="en-US"/>
        </a:p>
      </dgm:t>
    </dgm:pt>
    <dgm:pt modelId="{DA0ECD1D-838E-D345-AE65-89AAF83D2114}" type="sibTrans" cxnId="{A89C4211-22CE-F64A-849E-CDCFEB10AA29}">
      <dgm:prSet/>
      <dgm:spPr/>
      <dgm:t>
        <a:bodyPr/>
        <a:lstStyle/>
        <a:p>
          <a:endParaRPr lang="en-US"/>
        </a:p>
      </dgm:t>
    </dgm:pt>
    <dgm:pt modelId="{BE679DED-B351-E547-9C60-FBB8B0BF9428}">
      <dgm:prSet phldrT="[Text]"/>
      <dgm:spPr/>
      <dgm:t>
        <a:bodyPr/>
        <a:lstStyle/>
        <a:p>
          <a:pPr rtl="0"/>
          <a:r>
            <a:rPr lang="en-US" dirty="0"/>
            <a:t>FP  2242</a:t>
          </a:r>
        </a:p>
      </dgm:t>
    </dgm:pt>
    <dgm:pt modelId="{E829830F-3926-2642-9131-27917148E923}" type="parTrans" cxnId="{5689A861-4633-5E4E-B5A8-C5FF46094434}">
      <dgm:prSet/>
      <dgm:spPr/>
      <dgm:t>
        <a:bodyPr/>
        <a:lstStyle/>
        <a:p>
          <a:endParaRPr lang="en-US"/>
        </a:p>
      </dgm:t>
    </dgm:pt>
    <dgm:pt modelId="{D8F1BC54-03CD-5B49-8CEF-ECC8B23DB976}" type="sibTrans" cxnId="{5689A861-4633-5E4E-B5A8-C5FF46094434}">
      <dgm:prSet/>
      <dgm:spPr/>
      <dgm:t>
        <a:bodyPr/>
        <a:lstStyle/>
        <a:p>
          <a:endParaRPr lang="en-US"/>
        </a:p>
      </dgm:t>
    </dgm:pt>
    <dgm:pt modelId="{8FA65010-E2CF-354F-A05E-9DF30E606868}">
      <dgm:prSet phldrT="[Text]"/>
      <dgm:spPr/>
      <dgm:t>
        <a:bodyPr/>
        <a:lstStyle/>
        <a:p>
          <a:pPr rtl="0"/>
          <a:r>
            <a:rPr lang="en-US" dirty="0"/>
            <a:t>TN  807</a:t>
          </a:r>
        </a:p>
      </dgm:t>
    </dgm:pt>
    <dgm:pt modelId="{19383377-D3AE-2D45-A5E3-42FE97912CC2}" type="parTrans" cxnId="{9EC38FA0-6265-6E47-A654-4BCF3513B0A4}">
      <dgm:prSet/>
      <dgm:spPr/>
      <dgm:t>
        <a:bodyPr/>
        <a:lstStyle/>
        <a:p>
          <a:endParaRPr lang="en-US"/>
        </a:p>
      </dgm:t>
    </dgm:pt>
    <dgm:pt modelId="{F1373DB5-6C9E-E34A-A6D9-14BB4B630758}" type="sibTrans" cxnId="{9EC38FA0-6265-6E47-A654-4BCF3513B0A4}">
      <dgm:prSet/>
      <dgm:spPr/>
      <dgm:t>
        <a:bodyPr/>
        <a:lstStyle/>
        <a:p>
          <a:endParaRPr lang="en-US"/>
        </a:p>
      </dgm:t>
    </dgm:pt>
    <dgm:pt modelId="{7795EAC4-3A15-7342-B210-A19099BC2DDD}">
      <dgm:prSet phldrT="[Text]"/>
      <dgm:spPr/>
      <dgm:t>
        <a:bodyPr/>
        <a:lstStyle/>
        <a:p>
          <a:pPr rtl="0"/>
          <a:r>
            <a:rPr lang="en-US" dirty="0"/>
            <a:t>FN  531</a:t>
          </a:r>
        </a:p>
      </dgm:t>
    </dgm:pt>
    <dgm:pt modelId="{FBEE9A35-E32B-6F4E-A98E-A58A027DBD32}" type="parTrans" cxnId="{CC1E209B-E4B0-C249-BDEE-65F38C5FA196}">
      <dgm:prSet/>
      <dgm:spPr/>
      <dgm:t>
        <a:bodyPr/>
        <a:lstStyle/>
        <a:p>
          <a:endParaRPr lang="en-US"/>
        </a:p>
      </dgm:t>
    </dgm:pt>
    <dgm:pt modelId="{D55BC22B-A7BC-F643-AA40-3FE0797CF489}" type="sibTrans" cxnId="{CC1E209B-E4B0-C249-BDEE-65F38C5FA196}">
      <dgm:prSet/>
      <dgm:spPr/>
      <dgm:t>
        <a:bodyPr/>
        <a:lstStyle/>
        <a:p>
          <a:endParaRPr lang="en-US"/>
        </a:p>
      </dgm:t>
    </dgm:pt>
    <dgm:pt modelId="{E935D3FA-A059-2C4F-9B11-7AA247C7C726}" type="pres">
      <dgm:prSet presAssocID="{680B5147-5597-7640-ABBC-440A45826DC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1E5687D-02CA-9946-84A0-C93DF9725E86}" type="pres">
      <dgm:prSet presAssocID="{680B5147-5597-7640-ABBC-440A45826DCB}" presName="children" presStyleCnt="0"/>
      <dgm:spPr/>
    </dgm:pt>
    <dgm:pt modelId="{BA5AFD87-96AE-EF4D-A2B1-E8CE45F7C0D6}" type="pres">
      <dgm:prSet presAssocID="{680B5147-5597-7640-ABBC-440A45826DCB}" presName="childPlaceholder" presStyleCnt="0"/>
      <dgm:spPr/>
    </dgm:pt>
    <dgm:pt modelId="{8A6D92AC-C78B-5E46-AD52-5DC805878E08}" type="pres">
      <dgm:prSet presAssocID="{680B5147-5597-7640-ABBC-440A45826DCB}" presName="circle" presStyleCnt="0"/>
      <dgm:spPr/>
    </dgm:pt>
    <dgm:pt modelId="{66D22CF5-9A00-214F-9853-17BFA7D6D9A2}" type="pres">
      <dgm:prSet presAssocID="{680B5147-5597-7640-ABBC-440A45826DC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5BAC7D0-184A-6B48-93DA-5839D01564C9}" type="pres">
      <dgm:prSet presAssocID="{680B5147-5597-7640-ABBC-440A45826DC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D432907-3452-7E48-BAC1-0387E2DB488E}" type="pres">
      <dgm:prSet presAssocID="{680B5147-5597-7640-ABBC-440A45826DC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C1D4C24-327D-1943-B6C4-DE6D0F48C331}" type="pres">
      <dgm:prSet presAssocID="{680B5147-5597-7640-ABBC-440A45826DC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2794A31-C6C6-6749-9B3B-80DD23DFF51A}" type="pres">
      <dgm:prSet presAssocID="{680B5147-5597-7640-ABBC-440A45826DCB}" presName="quadrantPlaceholder" presStyleCnt="0"/>
      <dgm:spPr/>
    </dgm:pt>
    <dgm:pt modelId="{68D3F270-6465-9348-AA4A-B65DD6BEBBDD}" type="pres">
      <dgm:prSet presAssocID="{680B5147-5597-7640-ABBC-440A45826DCB}" presName="center1" presStyleLbl="fgShp" presStyleIdx="0" presStyleCnt="2"/>
      <dgm:spPr/>
    </dgm:pt>
    <dgm:pt modelId="{E434F50D-5055-CB40-A6E5-BD1AC5D98BFC}" type="pres">
      <dgm:prSet presAssocID="{680B5147-5597-7640-ABBC-440A45826DCB}" presName="center2" presStyleLbl="fgShp" presStyleIdx="1" presStyleCnt="2"/>
      <dgm:spPr/>
    </dgm:pt>
  </dgm:ptLst>
  <dgm:cxnLst>
    <dgm:cxn modelId="{A89C4211-22CE-F64A-849E-CDCFEB10AA29}" srcId="{680B5147-5597-7640-ABBC-440A45826DCB}" destId="{D3F1DD07-ED63-F44A-ABF8-B76150A5FB21}" srcOrd="0" destOrd="0" parTransId="{A07D4E4B-257B-6D41-B853-BE4CF1743A4A}" sibTransId="{DA0ECD1D-838E-D345-AE65-89AAF83D2114}"/>
    <dgm:cxn modelId="{1DFF3825-EA4C-CB48-8847-184115FBADA0}" type="presOf" srcId="{8FA65010-E2CF-354F-A05E-9DF30E606868}" destId="{9D432907-3452-7E48-BAC1-0387E2DB488E}" srcOrd="0" destOrd="0" presId="urn:microsoft.com/office/officeart/2005/8/layout/cycle4"/>
    <dgm:cxn modelId="{17489A5A-5169-0A41-9343-E51D629A3BCD}" type="presOf" srcId="{BE679DED-B351-E547-9C60-FBB8B0BF9428}" destId="{D5BAC7D0-184A-6B48-93DA-5839D01564C9}" srcOrd="0" destOrd="0" presId="urn:microsoft.com/office/officeart/2005/8/layout/cycle4"/>
    <dgm:cxn modelId="{6F6FCA5F-C046-5B43-A442-F8415F819570}" type="presOf" srcId="{680B5147-5597-7640-ABBC-440A45826DCB}" destId="{E935D3FA-A059-2C4F-9B11-7AA247C7C726}" srcOrd="0" destOrd="0" presId="urn:microsoft.com/office/officeart/2005/8/layout/cycle4"/>
    <dgm:cxn modelId="{5689A861-4633-5E4E-B5A8-C5FF46094434}" srcId="{680B5147-5597-7640-ABBC-440A45826DCB}" destId="{BE679DED-B351-E547-9C60-FBB8B0BF9428}" srcOrd="1" destOrd="0" parTransId="{E829830F-3926-2642-9131-27917148E923}" sibTransId="{D8F1BC54-03CD-5B49-8CEF-ECC8B23DB976}"/>
    <dgm:cxn modelId="{1E1DCE8F-E14C-694D-A78C-AF27B68D75F1}" type="presOf" srcId="{7795EAC4-3A15-7342-B210-A19099BC2DDD}" destId="{DC1D4C24-327D-1943-B6C4-DE6D0F48C331}" srcOrd="0" destOrd="0" presId="urn:microsoft.com/office/officeart/2005/8/layout/cycle4"/>
    <dgm:cxn modelId="{CC1E209B-E4B0-C249-BDEE-65F38C5FA196}" srcId="{680B5147-5597-7640-ABBC-440A45826DCB}" destId="{7795EAC4-3A15-7342-B210-A19099BC2DDD}" srcOrd="3" destOrd="0" parTransId="{FBEE9A35-E32B-6F4E-A98E-A58A027DBD32}" sibTransId="{D55BC22B-A7BC-F643-AA40-3FE0797CF489}"/>
    <dgm:cxn modelId="{9EC38FA0-6265-6E47-A654-4BCF3513B0A4}" srcId="{680B5147-5597-7640-ABBC-440A45826DCB}" destId="{8FA65010-E2CF-354F-A05E-9DF30E606868}" srcOrd="2" destOrd="0" parTransId="{19383377-D3AE-2D45-A5E3-42FE97912CC2}" sibTransId="{F1373DB5-6C9E-E34A-A6D9-14BB4B630758}"/>
    <dgm:cxn modelId="{6B6A1EE0-D545-9243-A464-F34E7FA7D9D6}" type="presOf" srcId="{D3F1DD07-ED63-F44A-ABF8-B76150A5FB21}" destId="{66D22CF5-9A00-214F-9853-17BFA7D6D9A2}" srcOrd="0" destOrd="0" presId="urn:microsoft.com/office/officeart/2005/8/layout/cycle4"/>
    <dgm:cxn modelId="{2CF264C1-4343-8042-B220-8F44EF1E9CB9}" type="presParOf" srcId="{E935D3FA-A059-2C4F-9B11-7AA247C7C726}" destId="{01E5687D-02CA-9946-84A0-C93DF9725E86}" srcOrd="0" destOrd="0" presId="urn:microsoft.com/office/officeart/2005/8/layout/cycle4"/>
    <dgm:cxn modelId="{5CA71169-0564-C74B-BD48-5758D3CDC389}" type="presParOf" srcId="{01E5687D-02CA-9946-84A0-C93DF9725E86}" destId="{BA5AFD87-96AE-EF4D-A2B1-E8CE45F7C0D6}" srcOrd="0" destOrd="0" presId="urn:microsoft.com/office/officeart/2005/8/layout/cycle4"/>
    <dgm:cxn modelId="{B65BA82C-6CB8-3848-9E4E-C96098961D8D}" type="presParOf" srcId="{E935D3FA-A059-2C4F-9B11-7AA247C7C726}" destId="{8A6D92AC-C78B-5E46-AD52-5DC805878E08}" srcOrd="1" destOrd="0" presId="urn:microsoft.com/office/officeart/2005/8/layout/cycle4"/>
    <dgm:cxn modelId="{98ADCDFD-730F-764A-8D3A-D5CE76E80EF0}" type="presParOf" srcId="{8A6D92AC-C78B-5E46-AD52-5DC805878E08}" destId="{66D22CF5-9A00-214F-9853-17BFA7D6D9A2}" srcOrd="0" destOrd="0" presId="urn:microsoft.com/office/officeart/2005/8/layout/cycle4"/>
    <dgm:cxn modelId="{B1D04C8E-3C2C-A244-AA8E-34AEE199C3DE}" type="presParOf" srcId="{8A6D92AC-C78B-5E46-AD52-5DC805878E08}" destId="{D5BAC7D0-184A-6B48-93DA-5839D01564C9}" srcOrd="1" destOrd="0" presId="urn:microsoft.com/office/officeart/2005/8/layout/cycle4"/>
    <dgm:cxn modelId="{6FF3C691-A90D-B644-8B6F-72BB11ACC06D}" type="presParOf" srcId="{8A6D92AC-C78B-5E46-AD52-5DC805878E08}" destId="{9D432907-3452-7E48-BAC1-0387E2DB488E}" srcOrd="2" destOrd="0" presId="urn:microsoft.com/office/officeart/2005/8/layout/cycle4"/>
    <dgm:cxn modelId="{2C64CC01-73A3-F540-A00B-B3AE07326F56}" type="presParOf" srcId="{8A6D92AC-C78B-5E46-AD52-5DC805878E08}" destId="{DC1D4C24-327D-1943-B6C4-DE6D0F48C331}" srcOrd="3" destOrd="0" presId="urn:microsoft.com/office/officeart/2005/8/layout/cycle4"/>
    <dgm:cxn modelId="{273FD906-91F3-114B-94D9-0D1A90694F21}" type="presParOf" srcId="{8A6D92AC-C78B-5E46-AD52-5DC805878E08}" destId="{22794A31-C6C6-6749-9B3B-80DD23DFF51A}" srcOrd="4" destOrd="0" presId="urn:microsoft.com/office/officeart/2005/8/layout/cycle4"/>
    <dgm:cxn modelId="{AA6272BC-C1B6-6142-9FF9-4D4B3C09E30B}" type="presParOf" srcId="{E935D3FA-A059-2C4F-9B11-7AA247C7C726}" destId="{68D3F270-6465-9348-AA4A-B65DD6BEBBDD}" srcOrd="2" destOrd="0" presId="urn:microsoft.com/office/officeart/2005/8/layout/cycle4"/>
    <dgm:cxn modelId="{CFDB6506-4F72-1748-B147-72A77D2530F7}" type="presParOf" srcId="{E935D3FA-A059-2C4F-9B11-7AA247C7C726}" destId="{E434F50D-5055-CB40-A6E5-BD1AC5D98BF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FF04A-602F-9845-99E9-A7FE37683188}">
      <dsp:nvSpPr>
        <dsp:cNvPr id="0" name=""/>
        <dsp:cNvSpPr/>
      </dsp:nvSpPr>
      <dsp:spPr>
        <a:xfrm rot="3366516">
          <a:off x="2265796" y="4178954"/>
          <a:ext cx="166768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667684" y="177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2F522-1353-A149-8923-60366DE0D268}">
      <dsp:nvSpPr>
        <dsp:cNvPr id="0" name=""/>
        <dsp:cNvSpPr/>
      </dsp:nvSpPr>
      <dsp:spPr>
        <a:xfrm rot="1739684">
          <a:off x="2729544" y="3599749"/>
          <a:ext cx="153777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37777" y="177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1DB63-EAE6-424E-965E-F72EDA1E55B1}">
      <dsp:nvSpPr>
        <dsp:cNvPr id="0" name=""/>
        <dsp:cNvSpPr/>
      </dsp:nvSpPr>
      <dsp:spPr>
        <a:xfrm rot="19164">
          <a:off x="2825901" y="2911855"/>
          <a:ext cx="159372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93720" y="177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7FAE9-7CB7-934B-BFA3-7DD542481993}">
      <dsp:nvSpPr>
        <dsp:cNvPr id="0" name=""/>
        <dsp:cNvSpPr/>
      </dsp:nvSpPr>
      <dsp:spPr>
        <a:xfrm rot="19860316">
          <a:off x="2729544" y="2208581"/>
          <a:ext cx="153777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37777" y="177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042B2-166D-D848-9B97-B8B73697721A}">
      <dsp:nvSpPr>
        <dsp:cNvPr id="0" name=""/>
        <dsp:cNvSpPr/>
      </dsp:nvSpPr>
      <dsp:spPr>
        <a:xfrm rot="18392796">
          <a:off x="2318231" y="1612726"/>
          <a:ext cx="176460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764609" y="177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64450-1719-C14F-9A7D-C3B0CF809D08}">
      <dsp:nvSpPr>
        <dsp:cNvPr id="0" name=""/>
        <dsp:cNvSpPr/>
      </dsp:nvSpPr>
      <dsp:spPr>
        <a:xfrm>
          <a:off x="915870" y="2050520"/>
          <a:ext cx="1664627" cy="17427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CAFC2A-D186-074C-B90B-3D81F32437C8}">
      <dsp:nvSpPr>
        <dsp:cNvPr id="0" name=""/>
        <dsp:cNvSpPr/>
      </dsp:nvSpPr>
      <dsp:spPr>
        <a:xfrm>
          <a:off x="3513785" y="-7208"/>
          <a:ext cx="1038917" cy="1028519"/>
        </a:xfrm>
        <a:prstGeom prst="ellipse">
          <a:avLst/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shade val="51000"/>
                <a:satMod val="130000"/>
              </a:schemeClr>
            </a:gs>
            <a:gs pos="80000">
              <a:schemeClr val="accent2">
                <a:hueOff val="936304"/>
                <a:satOff val="-1168"/>
                <a:lumOff val="275"/>
                <a:alphaOff val="0"/>
                <a:shade val="93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Drop Columns</a:t>
          </a:r>
          <a:endParaRPr lang="en-US" sz="1400" b="1" kern="1200" dirty="0"/>
        </a:p>
      </dsp:txBody>
      <dsp:txXfrm>
        <a:off x="3665931" y="143415"/>
        <a:ext cx="734625" cy="727273"/>
      </dsp:txXfrm>
    </dsp:sp>
    <dsp:sp modelId="{1DCB61E3-00BF-324D-926C-040267EB3DE8}">
      <dsp:nvSpPr>
        <dsp:cNvPr id="0" name=""/>
        <dsp:cNvSpPr/>
      </dsp:nvSpPr>
      <dsp:spPr>
        <a:xfrm>
          <a:off x="4602404" y="-7208"/>
          <a:ext cx="1558375" cy="102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Pdays</a:t>
          </a:r>
          <a:r>
            <a:rPr lang="en-US" sz="1500" kern="1200" dirty="0"/>
            <a:t> Attribute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3 Economic Attributes</a:t>
          </a:r>
        </a:p>
      </dsp:txBody>
      <dsp:txXfrm>
        <a:off x="4602404" y="-7208"/>
        <a:ext cx="1558375" cy="1028519"/>
      </dsp:txXfrm>
    </dsp:sp>
    <dsp:sp modelId="{372EB44F-D024-E24E-9588-7977528B012C}">
      <dsp:nvSpPr>
        <dsp:cNvPr id="0" name=""/>
        <dsp:cNvSpPr/>
      </dsp:nvSpPr>
      <dsp:spPr>
        <a:xfrm>
          <a:off x="4108362" y="1112176"/>
          <a:ext cx="998776" cy="998776"/>
        </a:xfrm>
        <a:prstGeom prst="ellipse">
          <a:avLst/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shade val="51000"/>
                <a:satMod val="130000"/>
              </a:schemeClr>
            </a:gs>
            <a:gs pos="80000">
              <a:schemeClr val="accent2">
                <a:hueOff val="1872608"/>
                <a:satOff val="-2336"/>
                <a:lumOff val="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Missing Values</a:t>
          </a:r>
        </a:p>
      </dsp:txBody>
      <dsp:txXfrm>
        <a:off x="4254629" y="1258443"/>
        <a:ext cx="706242" cy="706242"/>
      </dsp:txXfrm>
    </dsp:sp>
    <dsp:sp modelId="{240125F9-8724-C847-84FE-76A85B1F83AA}">
      <dsp:nvSpPr>
        <dsp:cNvPr id="0" name=""/>
        <dsp:cNvSpPr/>
      </dsp:nvSpPr>
      <dsp:spPr>
        <a:xfrm>
          <a:off x="5207016" y="1112176"/>
          <a:ext cx="1498164" cy="99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Default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Loan &amp; Housing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Jo</a:t>
          </a:r>
          <a:r>
            <a:rPr lang="en-US" sz="1400" kern="1200" dirty="0"/>
            <a:t>b &amp; Education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Marital</a:t>
          </a:r>
        </a:p>
      </dsp:txBody>
      <dsp:txXfrm>
        <a:off x="5207016" y="1112176"/>
        <a:ext cx="1498164" cy="998776"/>
      </dsp:txXfrm>
    </dsp:sp>
    <dsp:sp modelId="{7D73D0FB-125F-E14C-83CF-C6EFB279378A}">
      <dsp:nvSpPr>
        <dsp:cNvPr id="0" name=""/>
        <dsp:cNvSpPr/>
      </dsp:nvSpPr>
      <dsp:spPr>
        <a:xfrm>
          <a:off x="4419600" y="2415205"/>
          <a:ext cx="1097495" cy="1043811"/>
        </a:xfrm>
        <a:prstGeom prst="ellipse">
          <a:avLst/>
        </a:prstGeom>
        <a:gradFill rotWithShape="0">
          <a:gsLst>
            <a:gs pos="0">
              <a:schemeClr val="accent2">
                <a:hueOff val="2808911"/>
                <a:satOff val="-3503"/>
                <a:lumOff val="824"/>
                <a:alphaOff val="0"/>
                <a:shade val="51000"/>
                <a:satMod val="130000"/>
              </a:schemeClr>
            </a:gs>
            <a:gs pos="80000">
              <a:schemeClr val="accent2">
                <a:hueOff val="2808911"/>
                <a:satOff val="-3503"/>
                <a:lumOff val="824"/>
                <a:alphaOff val="0"/>
                <a:shade val="93000"/>
                <a:satMod val="130000"/>
              </a:schemeClr>
            </a:gs>
            <a:gs pos="100000">
              <a:schemeClr val="accent2">
                <a:hueOff val="2808911"/>
                <a:satOff val="-3503"/>
                <a:lumOff val="8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Categorical Attributes</a:t>
          </a:r>
        </a:p>
      </dsp:txBody>
      <dsp:txXfrm>
        <a:off x="4580324" y="2568068"/>
        <a:ext cx="776047" cy="738085"/>
      </dsp:txXfrm>
    </dsp:sp>
    <dsp:sp modelId="{573D7326-A0E1-5940-8220-F070D094457D}">
      <dsp:nvSpPr>
        <dsp:cNvPr id="0" name=""/>
        <dsp:cNvSpPr/>
      </dsp:nvSpPr>
      <dsp:spPr>
        <a:xfrm>
          <a:off x="5493575" y="2415205"/>
          <a:ext cx="1646243" cy="104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/>
              <a:ea typeface="+mn-ea"/>
              <a:cs typeface="+mn-cs"/>
            </a:rPr>
            <a:t>Education &amp; Marital</a:t>
          </a:r>
        </a:p>
      </dsp:txBody>
      <dsp:txXfrm>
        <a:off x="5493575" y="2415205"/>
        <a:ext cx="1646243" cy="1043811"/>
      </dsp:txXfrm>
    </dsp:sp>
    <dsp:sp modelId="{4A38CB1A-C378-A64C-AF3F-C6EB4639AE00}">
      <dsp:nvSpPr>
        <dsp:cNvPr id="0" name=""/>
        <dsp:cNvSpPr/>
      </dsp:nvSpPr>
      <dsp:spPr>
        <a:xfrm>
          <a:off x="4108362" y="3732886"/>
          <a:ext cx="998776" cy="998776"/>
        </a:xfrm>
        <a:prstGeom prst="ellipse">
          <a:avLst/>
        </a:prstGeom>
        <a:gradFill rotWithShape="0">
          <a:gsLst>
            <a:gs pos="0">
              <a:schemeClr val="accent2">
                <a:hueOff val="3745215"/>
                <a:satOff val="-4671"/>
                <a:lumOff val="1098"/>
                <a:alphaOff val="0"/>
                <a:shade val="51000"/>
                <a:satMod val="130000"/>
              </a:schemeClr>
            </a:gs>
            <a:gs pos="80000">
              <a:schemeClr val="accent2">
                <a:hueOff val="3745215"/>
                <a:satOff val="-4671"/>
                <a:lumOff val="1098"/>
                <a:alphaOff val="0"/>
                <a:shade val="93000"/>
                <a:satMod val="130000"/>
              </a:schemeClr>
            </a:gs>
            <a:gs pos="100000">
              <a:schemeClr val="accent2">
                <a:hueOff val="3745215"/>
                <a:satOff val="-4671"/>
                <a:lumOff val="1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Outliers Values</a:t>
          </a:r>
        </a:p>
      </dsp:txBody>
      <dsp:txXfrm>
        <a:off x="4254629" y="3879153"/>
        <a:ext cx="706242" cy="706242"/>
      </dsp:txXfrm>
    </dsp:sp>
    <dsp:sp modelId="{E9965C73-3926-284E-A112-29A015D826B5}">
      <dsp:nvSpPr>
        <dsp:cNvPr id="0" name=""/>
        <dsp:cNvSpPr/>
      </dsp:nvSpPr>
      <dsp:spPr>
        <a:xfrm>
          <a:off x="5207016" y="3732886"/>
          <a:ext cx="1498164" cy="99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Duration 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Age</a:t>
          </a:r>
        </a:p>
      </dsp:txBody>
      <dsp:txXfrm>
        <a:off x="5207016" y="3732886"/>
        <a:ext cx="1498164" cy="998776"/>
      </dsp:txXfrm>
    </dsp:sp>
    <dsp:sp modelId="{2366E046-20B6-D34B-8CBB-C37803BBD1AC}">
      <dsp:nvSpPr>
        <dsp:cNvPr id="0" name=""/>
        <dsp:cNvSpPr/>
      </dsp:nvSpPr>
      <dsp:spPr>
        <a:xfrm>
          <a:off x="3316616" y="4807431"/>
          <a:ext cx="1077959" cy="1029249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Imbalanced Classes</a:t>
          </a:r>
          <a:endParaRPr lang="en-US" sz="1200" kern="1200" dirty="0"/>
        </a:p>
      </dsp:txBody>
      <dsp:txXfrm>
        <a:off x="3474479" y="4958161"/>
        <a:ext cx="762233" cy="727789"/>
      </dsp:txXfrm>
    </dsp:sp>
    <dsp:sp modelId="{551BA29D-0A12-EF46-B2F3-52F53CFF88AF}">
      <dsp:nvSpPr>
        <dsp:cNvPr id="0" name=""/>
        <dsp:cNvSpPr/>
      </dsp:nvSpPr>
      <dsp:spPr>
        <a:xfrm>
          <a:off x="4395474" y="4807431"/>
          <a:ext cx="1616939" cy="10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Target 'y'</a:t>
          </a:r>
        </a:p>
      </dsp:txBody>
      <dsp:txXfrm>
        <a:off x="4395474" y="4807431"/>
        <a:ext cx="1616939" cy="102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155DF-76BA-9145-927F-C76912950C81}">
      <dsp:nvSpPr>
        <dsp:cNvPr id="0" name=""/>
        <dsp:cNvSpPr/>
      </dsp:nvSpPr>
      <dsp:spPr>
        <a:xfrm rot="5400000">
          <a:off x="5763743" y="-2581861"/>
          <a:ext cx="332619" cy="558122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0.891511</a:t>
          </a:r>
        </a:p>
      </dsp:txBody>
      <dsp:txXfrm rot="-5400000">
        <a:off x="3139440" y="58679"/>
        <a:ext cx="5564989" cy="300145"/>
      </dsp:txXfrm>
    </dsp:sp>
    <dsp:sp modelId="{E218298A-A145-D048-B508-1854747DDC6A}">
      <dsp:nvSpPr>
        <dsp:cNvPr id="0" name=""/>
        <dsp:cNvSpPr/>
      </dsp:nvSpPr>
      <dsp:spPr>
        <a:xfrm>
          <a:off x="0" y="864"/>
          <a:ext cx="3139440" cy="415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Baseline</a:t>
          </a:r>
        </a:p>
      </dsp:txBody>
      <dsp:txXfrm>
        <a:off x="20296" y="21160"/>
        <a:ext cx="3098848" cy="375182"/>
      </dsp:txXfrm>
    </dsp:sp>
    <dsp:sp modelId="{778B8E29-F3D6-9544-A98A-3E31F68F8C20}">
      <dsp:nvSpPr>
        <dsp:cNvPr id="0" name=""/>
        <dsp:cNvSpPr/>
      </dsp:nvSpPr>
      <dsp:spPr>
        <a:xfrm rot="5400000">
          <a:off x="5763743" y="-2145299"/>
          <a:ext cx="332619" cy="5581226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0.7751560852996027</a:t>
          </a:r>
        </a:p>
      </dsp:txBody>
      <dsp:txXfrm rot="-5400000">
        <a:off x="3139440" y="495241"/>
        <a:ext cx="5564989" cy="300145"/>
      </dsp:txXfrm>
    </dsp:sp>
    <dsp:sp modelId="{A717DF0B-231A-AA4F-ADCD-AE6A46F37587}">
      <dsp:nvSpPr>
        <dsp:cNvPr id="0" name=""/>
        <dsp:cNvSpPr/>
      </dsp:nvSpPr>
      <dsp:spPr>
        <a:xfrm>
          <a:off x="0" y="437427"/>
          <a:ext cx="3139440" cy="41577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Accuracy Score</a:t>
          </a:r>
        </a:p>
      </dsp:txBody>
      <dsp:txXfrm>
        <a:off x="20296" y="457723"/>
        <a:ext cx="3098848" cy="375182"/>
      </dsp:txXfrm>
    </dsp:sp>
    <dsp:sp modelId="{3C28EFEE-5A34-0846-991E-713D795CB387}">
      <dsp:nvSpPr>
        <dsp:cNvPr id="0" name=""/>
        <dsp:cNvSpPr/>
      </dsp:nvSpPr>
      <dsp:spPr>
        <a:xfrm rot="5400000">
          <a:off x="5763743" y="-1708736"/>
          <a:ext cx="332619" cy="5581226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0.2248439147003973 </a:t>
          </a:r>
        </a:p>
      </dsp:txBody>
      <dsp:txXfrm rot="-5400000">
        <a:off x="3139440" y="931804"/>
        <a:ext cx="5564989" cy="300145"/>
      </dsp:txXfrm>
    </dsp:sp>
    <dsp:sp modelId="{8BA63D96-51C2-F541-8C44-4B83ADC86965}">
      <dsp:nvSpPr>
        <dsp:cNvPr id="0" name=""/>
        <dsp:cNvSpPr/>
      </dsp:nvSpPr>
      <dsp:spPr>
        <a:xfrm>
          <a:off x="0" y="873989"/>
          <a:ext cx="3139440" cy="41577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misclassification</a:t>
          </a:r>
        </a:p>
      </dsp:txBody>
      <dsp:txXfrm>
        <a:off x="20296" y="894285"/>
        <a:ext cx="3098848" cy="375182"/>
      </dsp:txXfrm>
    </dsp:sp>
    <dsp:sp modelId="{573846EE-BD3B-7C42-9942-461EFEC1DD6F}">
      <dsp:nvSpPr>
        <dsp:cNvPr id="0" name=""/>
        <dsp:cNvSpPr/>
      </dsp:nvSpPr>
      <dsp:spPr>
        <a:xfrm rot="5400000">
          <a:off x="5763743" y="-1272173"/>
          <a:ext cx="332619" cy="5581226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0.6996140724381446</a:t>
          </a:r>
        </a:p>
      </dsp:txBody>
      <dsp:txXfrm rot="-5400000">
        <a:off x="3139440" y="1368367"/>
        <a:ext cx="5564989" cy="300145"/>
      </dsp:txXfrm>
    </dsp:sp>
    <dsp:sp modelId="{C23661D6-5FDF-2B49-B7F2-D070DD4EF072}">
      <dsp:nvSpPr>
        <dsp:cNvPr id="0" name=""/>
        <dsp:cNvSpPr/>
      </dsp:nvSpPr>
      <dsp:spPr>
        <a:xfrm>
          <a:off x="0" y="1310552"/>
          <a:ext cx="3139440" cy="41577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ROC AUC</a:t>
          </a:r>
          <a:endParaRPr lang="en-US" sz="2100" kern="1200" dirty="0"/>
        </a:p>
      </dsp:txBody>
      <dsp:txXfrm>
        <a:off x="20296" y="1330848"/>
        <a:ext cx="3098848" cy="375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2CF5-9A00-214F-9853-17BFA7D6D9A2}">
      <dsp:nvSpPr>
        <dsp:cNvPr id="0" name=""/>
        <dsp:cNvSpPr/>
      </dsp:nvSpPr>
      <dsp:spPr>
        <a:xfrm>
          <a:off x="570269" y="223594"/>
          <a:ext cx="1192881" cy="119288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TP  8753</a:t>
          </a:r>
        </a:p>
      </dsp:txBody>
      <dsp:txXfrm>
        <a:off x="919656" y="572981"/>
        <a:ext cx="843494" cy="843494"/>
      </dsp:txXfrm>
    </dsp:sp>
    <dsp:sp modelId="{D5BAC7D0-184A-6B48-93DA-5839D01564C9}">
      <dsp:nvSpPr>
        <dsp:cNvPr id="0" name=""/>
        <dsp:cNvSpPr/>
      </dsp:nvSpPr>
      <dsp:spPr>
        <a:xfrm rot="5400000">
          <a:off x="1818249" y="223594"/>
          <a:ext cx="1192881" cy="1192881"/>
        </a:xfrm>
        <a:prstGeom prst="pieWedg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FP  2242</a:t>
          </a:r>
        </a:p>
      </dsp:txBody>
      <dsp:txXfrm rot="-5400000">
        <a:off x="1818249" y="572981"/>
        <a:ext cx="843494" cy="843494"/>
      </dsp:txXfrm>
    </dsp:sp>
    <dsp:sp modelId="{9D432907-3452-7E48-BAC1-0387E2DB488E}">
      <dsp:nvSpPr>
        <dsp:cNvPr id="0" name=""/>
        <dsp:cNvSpPr/>
      </dsp:nvSpPr>
      <dsp:spPr>
        <a:xfrm rot="10800000">
          <a:off x="1818249" y="1471574"/>
          <a:ext cx="1192881" cy="1192881"/>
        </a:xfrm>
        <a:prstGeom prst="pieWedg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TN  807</a:t>
          </a:r>
        </a:p>
      </dsp:txBody>
      <dsp:txXfrm rot="10800000">
        <a:off x="1818249" y="1471574"/>
        <a:ext cx="843494" cy="843494"/>
      </dsp:txXfrm>
    </dsp:sp>
    <dsp:sp modelId="{DC1D4C24-327D-1943-B6C4-DE6D0F48C331}">
      <dsp:nvSpPr>
        <dsp:cNvPr id="0" name=""/>
        <dsp:cNvSpPr/>
      </dsp:nvSpPr>
      <dsp:spPr>
        <a:xfrm rot="16200000">
          <a:off x="570269" y="1471574"/>
          <a:ext cx="1192881" cy="1192881"/>
        </a:xfrm>
        <a:prstGeom prst="pieWedg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FN  531</a:t>
          </a:r>
        </a:p>
      </dsp:txBody>
      <dsp:txXfrm rot="5400000">
        <a:off x="919656" y="1471574"/>
        <a:ext cx="843494" cy="843494"/>
      </dsp:txXfrm>
    </dsp:sp>
    <dsp:sp modelId="{68D3F270-6465-9348-AA4A-B65DD6BEBBDD}">
      <dsp:nvSpPr>
        <dsp:cNvPr id="0" name=""/>
        <dsp:cNvSpPr/>
      </dsp:nvSpPr>
      <dsp:spPr>
        <a:xfrm>
          <a:off x="1584769" y="1196082"/>
          <a:ext cx="411861" cy="35814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4F50D-5055-CB40-A6E5-BD1AC5D98BFC}">
      <dsp:nvSpPr>
        <dsp:cNvPr id="0" name=""/>
        <dsp:cNvSpPr/>
      </dsp:nvSpPr>
      <dsp:spPr>
        <a:xfrm rot="10800000">
          <a:off x="1584769" y="1333828"/>
          <a:ext cx="411861" cy="35814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B6862D3E-A707-4E6B-B4B6-B6558A683E4C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CB1ED18-B650-4AB3-8D7D-CA3D9E8FF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870C3A5-17CA-4F39-AFD7-F81AEEEE2563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CF409C2-F32A-4FD1-BB3C-5544C987B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75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9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09C2-F32A-4FD1-BB3C-5544C987B6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5" y="1292913"/>
            <a:ext cx="8438320" cy="509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numCol="1">
            <a:normAutofit/>
          </a:bodyPr>
          <a:lstStyle>
            <a:lvl1pPr marL="252922" indent="-252922" algn="l" defTabSz="9140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61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46485" y="1383527"/>
            <a:ext cx="8251031" cy="66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0729" rtl="0">
              <a:lnSpc>
                <a:spcPct val="92592"/>
              </a:lnSpc>
              <a:spcBef>
                <a:spcPts val="0"/>
              </a:spcBef>
              <a:defRPr/>
            </a:lvl2pPr>
            <a:lvl3pPr lvl="2" indent="321457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186" rtl="0">
              <a:lnSpc>
                <a:spcPct val="92592"/>
              </a:lnSpc>
              <a:spcBef>
                <a:spcPts val="0"/>
              </a:spcBef>
              <a:defRPr/>
            </a:lvl4pPr>
            <a:lvl5pPr lvl="4" indent="642915" rtl="0">
              <a:lnSpc>
                <a:spcPct val="92592"/>
              </a:lnSpc>
              <a:spcBef>
                <a:spcPts val="0"/>
              </a:spcBef>
              <a:defRPr/>
            </a:lvl5pPr>
            <a:lvl6pPr lvl="5" indent="803643" rtl="0">
              <a:lnSpc>
                <a:spcPct val="92592"/>
              </a:lnSpc>
              <a:spcBef>
                <a:spcPts val="0"/>
              </a:spcBef>
              <a:defRPr/>
            </a:lvl6pPr>
            <a:lvl7pPr lvl="6" indent="964372" rtl="0">
              <a:lnSpc>
                <a:spcPct val="92592"/>
              </a:lnSpc>
              <a:spcBef>
                <a:spcPts val="0"/>
              </a:spcBef>
              <a:defRPr/>
            </a:lvl7pPr>
            <a:lvl8pPr lvl="7" indent="1125101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5829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44415" y="2266122"/>
            <a:ext cx="8251032" cy="357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846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rgbClr val="326D89"/>
                </a:solidFill>
              </a:defRPr>
            </a:lvl1pPr>
            <a:lvl2pPr>
              <a:defRPr>
                <a:solidFill>
                  <a:srgbClr val="326D89"/>
                </a:solidFill>
              </a:defRPr>
            </a:lvl2pPr>
            <a:lvl3pPr>
              <a:defRPr>
                <a:solidFill>
                  <a:srgbClr val="326D89"/>
                </a:solidFill>
              </a:defRPr>
            </a:lvl3pPr>
            <a:lvl4pPr>
              <a:defRPr>
                <a:solidFill>
                  <a:srgbClr val="326D89"/>
                </a:solidFill>
              </a:defRPr>
            </a:lvl4pPr>
            <a:lvl5pPr>
              <a:defRPr>
                <a:solidFill>
                  <a:srgbClr val="326D8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 anchor="t">
            <a:noAutofit/>
          </a:bodyPr>
          <a:lstStyle>
            <a:lvl1pPr algn="l">
              <a:defRPr sz="6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>
            <a:normAutofit/>
          </a:bodyPr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2"/>
            <a:ext cx="4267200" cy="4906962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 numCol="1"/>
          <a:lstStyle>
            <a:lvl1pPr>
              <a:defRPr sz="2800">
                <a:solidFill>
                  <a:srgbClr val="326D89"/>
                </a:solidFill>
              </a:defRPr>
            </a:lvl1pPr>
            <a:lvl2pPr>
              <a:defRPr sz="2400">
                <a:solidFill>
                  <a:srgbClr val="326D89"/>
                </a:solidFill>
              </a:defRPr>
            </a:lvl2pPr>
            <a:lvl3pPr>
              <a:defRPr sz="2000">
                <a:solidFill>
                  <a:srgbClr val="326D89"/>
                </a:solidFill>
              </a:defRPr>
            </a:lvl3pPr>
            <a:lvl4pPr>
              <a:defRPr sz="1800">
                <a:solidFill>
                  <a:srgbClr val="326D89"/>
                </a:solidFill>
              </a:defRPr>
            </a:lvl4pPr>
            <a:lvl5pPr>
              <a:defRPr sz="1800">
                <a:solidFill>
                  <a:srgbClr val="326D8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4268788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81200"/>
            <a:ext cx="4268788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1"/>
            <a:ext cx="4270375" cy="685800"/>
          </a:xfrm>
        </p:spPr>
        <p:txBody>
          <a:bodyPr numCol="1" anchor="b"/>
          <a:lstStyle>
            <a:lvl1pPr marL="0" indent="0">
              <a:buNone/>
              <a:defRPr sz="2400" b="1">
                <a:solidFill>
                  <a:srgbClr val="6DBCE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270375" cy="4144963"/>
          </a:xfrm>
        </p:spPr>
        <p:txBody>
          <a:bodyPr numCol="1"/>
          <a:lstStyle>
            <a:lvl1pPr>
              <a:defRPr sz="2400">
                <a:solidFill>
                  <a:srgbClr val="326D89"/>
                </a:solidFill>
              </a:defRPr>
            </a:lvl1pPr>
            <a:lvl2pPr>
              <a:defRPr sz="2000">
                <a:solidFill>
                  <a:srgbClr val="326D89"/>
                </a:solidFill>
              </a:defRPr>
            </a:lvl2pPr>
            <a:lvl3pPr>
              <a:defRPr sz="1800">
                <a:solidFill>
                  <a:srgbClr val="326D89"/>
                </a:solidFill>
              </a:defRPr>
            </a:lvl3pPr>
            <a:lvl4pPr>
              <a:defRPr sz="1600">
                <a:solidFill>
                  <a:srgbClr val="326D89"/>
                </a:solidFill>
              </a:defRPr>
            </a:lvl4pPr>
            <a:lvl5pPr>
              <a:defRPr sz="1600">
                <a:solidFill>
                  <a:srgbClr val="326D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4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2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A7-CAE9-496C-99F3-C511B4CA38DD}" type="datetimeFigureOut">
              <a:rPr lang="en-US" smtClean="0"/>
              <a:pPr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3BDD-EAD1-4B74-9C71-1024B574A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326D8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ved=2ahUKEwjopNqF28DkAhUx5eAKHeFOAXMQjRx6BAgBEAQ&amp;url=https%3A%2F%2Fwww.escapeartist.com%2Fassetprotection%2Fatm-temporarily-out-of-order%2F&amp;psig=AOvVaw2dYNT1LshiqtiDePbH_GNt&amp;ust=156801435694424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61A4C2-E988-204D-BED2-3556415360D3}"/>
              </a:ext>
            </a:extLst>
          </p:cNvPr>
          <p:cNvSpPr/>
          <p:nvPr/>
        </p:nvSpPr>
        <p:spPr>
          <a:xfrm>
            <a:off x="681190" y="1727383"/>
            <a:ext cx="7772400" cy="2305722"/>
          </a:xfrm>
          <a:prstGeom prst="rect">
            <a:avLst/>
          </a:prstGeom>
          <a:solidFill>
            <a:srgbClr val="245E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Bank Marketing Campaign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479EA-A564-7C46-BB8D-4A475886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1653" b="-1219"/>
          <a:stretch/>
        </p:blipFill>
        <p:spPr>
          <a:xfrm>
            <a:off x="155043" y="155567"/>
            <a:ext cx="3124200" cy="1054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B9C2-0032-ED44-A6FB-5B84F731E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00"/>
          <a:stretch/>
        </p:blipFill>
        <p:spPr>
          <a:xfrm>
            <a:off x="7925040" y="694338"/>
            <a:ext cx="1060043" cy="20785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A07C13-1B4D-CD4A-8FFD-7EE96E6A445C}"/>
              </a:ext>
            </a:extLst>
          </p:cNvPr>
          <p:cNvSpPr txBox="1">
            <a:spLocks/>
          </p:cNvSpPr>
          <p:nvPr/>
        </p:nvSpPr>
        <p:spPr>
          <a:xfrm>
            <a:off x="662301" y="3805898"/>
            <a:ext cx="7808976" cy="838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4000" i="1" dirty="0"/>
              <a:t>Data science Course </a:t>
            </a:r>
            <a:endParaRPr lang="en-US" sz="4000" i="1" dirty="0">
              <a:latin typeface="Cracked"/>
              <a:cs typeface="Cracked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CA6F8EA-8ABC-C74D-9C90-FDEBEE20FC2E}"/>
              </a:ext>
            </a:extLst>
          </p:cNvPr>
          <p:cNvSpPr txBox="1">
            <a:spLocks/>
          </p:cNvSpPr>
          <p:nvPr/>
        </p:nvSpPr>
        <p:spPr>
          <a:xfrm>
            <a:off x="990600" y="5331792"/>
            <a:ext cx="7772400" cy="107758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26D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tint val="75000"/>
                  </a:schemeClr>
                </a:solidFill>
              </a:rPr>
              <a:t>Presented by Abdullah Al-</a:t>
            </a:r>
            <a:r>
              <a:rPr lang="en-US" sz="2000" dirty="0" err="1">
                <a:solidFill>
                  <a:schemeClr val="tx1">
                    <a:tint val="75000"/>
                  </a:schemeClr>
                </a:solidFill>
              </a:rPr>
              <a:t>Qithmi</a:t>
            </a:r>
            <a:endParaRPr lang="en-US" sz="20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5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A7CE-0F03-454E-91B3-46B54C6A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" y="0"/>
            <a:ext cx="8686800" cy="796780"/>
          </a:xfrm>
        </p:spPr>
        <p:txBody>
          <a:bodyPr/>
          <a:lstStyle/>
          <a:p>
            <a:r>
              <a:rPr lang="en-US" b="1" dirty="0"/>
              <a:t>Evaluation Metrics</a:t>
            </a:r>
            <a:endParaRPr lang="en-US" dirty="0"/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B2CBC19D-A298-DF47-ADF5-8E6C658D8E6A}"/>
              </a:ext>
            </a:extLst>
          </p:cNvPr>
          <p:cNvCxnSpPr>
            <a:cxnSpLocks/>
          </p:cNvCxnSpPr>
          <p:nvPr/>
        </p:nvCxnSpPr>
        <p:spPr>
          <a:xfrm flipH="1">
            <a:off x="85270" y="796788"/>
            <a:ext cx="7449456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392AA83-3907-A747-AE54-5EBF2BA3D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638839"/>
              </p:ext>
            </p:extLst>
          </p:nvPr>
        </p:nvGraphicFramePr>
        <p:xfrm>
          <a:off x="51402" y="1143000"/>
          <a:ext cx="8720667" cy="1727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D868D33-CF4D-954C-A15C-B00F32D9B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691386"/>
              </p:ext>
            </p:extLst>
          </p:nvPr>
        </p:nvGraphicFramePr>
        <p:xfrm>
          <a:off x="-304800" y="3216402"/>
          <a:ext cx="3581400" cy="2888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478472B-F505-2F44-B0DF-2988DAD0107B}"/>
              </a:ext>
            </a:extLst>
          </p:cNvPr>
          <p:cNvSpPr/>
          <p:nvPr/>
        </p:nvSpPr>
        <p:spPr>
          <a:xfrm>
            <a:off x="85270" y="602538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FN</a:t>
            </a:r>
            <a:r>
              <a:rPr lang="en-US" dirty="0"/>
              <a:t> -The client is a potential subscriber, but we did </a:t>
            </a:r>
            <a:r>
              <a:rPr lang="en-US" b="1" dirty="0"/>
              <a:t>not</a:t>
            </a:r>
            <a:r>
              <a:rPr lang="en-US" dirty="0"/>
              <a:t> contact him</a:t>
            </a:r>
          </a:p>
          <a:p>
            <a:r>
              <a:rPr lang="en-US" b="1" dirty="0">
                <a:solidFill>
                  <a:srgbClr val="C00000"/>
                </a:solidFill>
              </a:rPr>
              <a:t>FP </a:t>
            </a:r>
            <a:r>
              <a:rPr lang="en-US" dirty="0"/>
              <a:t>- The Client is </a:t>
            </a:r>
            <a:r>
              <a:rPr lang="en-US" b="1" dirty="0"/>
              <a:t>not</a:t>
            </a:r>
            <a:r>
              <a:rPr lang="en-US" dirty="0"/>
              <a:t> a potential subscriber, and we contacted him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D0A3F-0557-2C4D-9D8D-AA6222F131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3773880"/>
            <a:ext cx="4906071" cy="1727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15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A7CE-0F03-454E-91B3-46B54C6A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" y="0"/>
            <a:ext cx="8686800" cy="796780"/>
          </a:xfrm>
        </p:spPr>
        <p:txBody>
          <a:bodyPr/>
          <a:lstStyle/>
          <a:p>
            <a:r>
              <a:rPr lang="en-US" b="1" dirty="0"/>
              <a:t>Future work</a:t>
            </a:r>
            <a:endParaRPr lang="en-US" dirty="0"/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B2CBC19D-A298-DF47-ADF5-8E6C658D8E6A}"/>
              </a:ext>
            </a:extLst>
          </p:cNvPr>
          <p:cNvCxnSpPr>
            <a:cxnSpLocks/>
          </p:cNvCxnSpPr>
          <p:nvPr/>
        </p:nvCxnSpPr>
        <p:spPr>
          <a:xfrm flipH="1">
            <a:off x="85270" y="796788"/>
            <a:ext cx="7449456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BA87DBD-CBD5-1943-BEFA-CA03F13D2671}"/>
              </a:ext>
            </a:extLst>
          </p:cNvPr>
          <p:cNvSpPr/>
          <p:nvPr/>
        </p:nvSpPr>
        <p:spPr>
          <a:xfrm>
            <a:off x="228600" y="1075591"/>
            <a:ext cx="7924800" cy="503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Remove the outlier values of the age attributes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different classification models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Try to treat the imbalanced classes of the output values with different methods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Come with a different set of features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Try to reduce both False Negatives and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69810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486400"/>
            <a:ext cx="7772400" cy="105727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sz="1778" b="0" cap="none" dirty="0">
              <a:latin typeface="+mn-lt"/>
              <a:cs typeface="Calibri (Headings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CC915E-4DC1-0040-A475-09237337E53B}"/>
              </a:ext>
            </a:extLst>
          </p:cNvPr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solidFill>
            <a:srgbClr val="245E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207657C-6601-EE42-AE3A-5AC884EAE3EE}"/>
              </a:ext>
            </a:extLst>
          </p:cNvPr>
          <p:cNvSpPr txBox="1">
            <a:spLocks/>
          </p:cNvSpPr>
          <p:nvPr/>
        </p:nvSpPr>
        <p:spPr>
          <a:xfrm>
            <a:off x="1600200" y="2209800"/>
            <a:ext cx="7772400" cy="10572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b="1" kern="1200" cap="all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ANY Questions?</a:t>
            </a:r>
            <a:endParaRPr lang="en-US" sz="1778" b="0" cap="none" dirty="0">
              <a:solidFill>
                <a:schemeClr val="bg1"/>
              </a:solidFill>
              <a:latin typeface="+mn-lt"/>
              <a:cs typeface="Calibri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8E29E-7660-AB46-BD12-AD05ADC3D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1653" b="-1219"/>
          <a:stretch/>
        </p:blipFill>
        <p:spPr>
          <a:xfrm>
            <a:off x="5791200" y="5514447"/>
            <a:ext cx="3124200" cy="1054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4A4FE-1169-0949-A28F-D43D3C13A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0025" b="23678"/>
          <a:stretch/>
        </p:blipFill>
        <p:spPr>
          <a:xfrm>
            <a:off x="0" y="-24869"/>
            <a:ext cx="2506133" cy="9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hlinkClick r:id="rId3"/>
            <a:extLst>
              <a:ext uri="{FF2B5EF4-FFF2-40B4-BE49-F238E27FC236}">
                <a16:creationId xmlns:a16="http://schemas.microsoft.com/office/drawing/2014/main" id="{A029EC3A-3110-454D-9CA3-7E40BAE4A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423" r="11000" b="7533"/>
          <a:stretch/>
        </p:blipFill>
        <p:spPr bwMode="auto">
          <a:xfrm>
            <a:off x="7351316" y="362250"/>
            <a:ext cx="1371600" cy="126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B295B6-6379-194E-888F-837C4BDC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207487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cxnSp>
        <p:nvCxnSpPr>
          <p:cNvPr id="6" name="Shape 472">
            <a:extLst>
              <a:ext uri="{FF2B5EF4-FFF2-40B4-BE49-F238E27FC236}">
                <a16:creationId xmlns:a16="http://schemas.microsoft.com/office/drawing/2014/main" id="{09D7544E-DD06-5243-A1D6-A6559AC41DCB}"/>
              </a:ext>
            </a:extLst>
          </p:cNvPr>
          <p:cNvCxnSpPr>
            <a:cxnSpLocks/>
          </p:cNvCxnSpPr>
          <p:nvPr/>
        </p:nvCxnSpPr>
        <p:spPr>
          <a:xfrm flipH="1" flipV="1">
            <a:off x="195943" y="993677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835AB44-608A-4940-8C80-2DD1129F191A}"/>
              </a:ext>
            </a:extLst>
          </p:cNvPr>
          <p:cNvSpPr txBox="1">
            <a:spLocks/>
          </p:cNvSpPr>
          <p:nvPr/>
        </p:nvSpPr>
        <p:spPr>
          <a:xfrm>
            <a:off x="187476" y="1249506"/>
            <a:ext cx="8694057" cy="4648188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numCol="1" rtlCol="0" anchor="t" anchorCtr="0">
            <a:normAutofit fontScale="92500" lnSpcReduction="10000"/>
          </a:bodyPr>
          <a:lstStyle>
            <a:lvl1pPr lvl="0" algn="l" defTabSz="914400" rtl="0" eaLnBrk="1" latinLnBrk="0" hangingPunct="1">
              <a:lnSpc>
                <a:spcPct val="92592"/>
              </a:lnSpc>
              <a:spcBef>
                <a:spcPts val="0"/>
              </a:spcBef>
              <a:buNone/>
              <a:defRPr sz="4400" kern="1200">
                <a:solidFill>
                  <a:srgbClr val="326D89"/>
                </a:solidFill>
                <a:latin typeface="+mj-lt"/>
                <a:ea typeface="+mj-ea"/>
                <a:cs typeface="+mj-cs"/>
              </a:defRPr>
            </a:lvl1pPr>
            <a:lvl2pPr lvl="1" indent="160729" rtl="0">
              <a:lnSpc>
                <a:spcPct val="92592"/>
              </a:lnSpc>
              <a:spcBef>
                <a:spcPts val="0"/>
              </a:spcBef>
              <a:defRPr/>
            </a:lvl2pPr>
            <a:lvl3pPr lvl="2" indent="321457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186" rtl="0">
              <a:lnSpc>
                <a:spcPct val="92592"/>
              </a:lnSpc>
              <a:spcBef>
                <a:spcPts val="0"/>
              </a:spcBef>
              <a:defRPr/>
            </a:lvl4pPr>
            <a:lvl5pPr lvl="4" indent="642915" rtl="0">
              <a:lnSpc>
                <a:spcPct val="92592"/>
              </a:lnSpc>
              <a:spcBef>
                <a:spcPts val="0"/>
              </a:spcBef>
              <a:defRPr/>
            </a:lvl5pPr>
            <a:lvl6pPr lvl="5" indent="803643" rtl="0">
              <a:lnSpc>
                <a:spcPct val="92592"/>
              </a:lnSpc>
              <a:spcBef>
                <a:spcPts val="0"/>
              </a:spcBef>
              <a:defRPr/>
            </a:lvl6pPr>
            <a:lvl7pPr lvl="6" indent="964372" rtl="0">
              <a:lnSpc>
                <a:spcPct val="92592"/>
              </a:lnSpc>
              <a:spcBef>
                <a:spcPts val="0"/>
              </a:spcBef>
              <a:defRPr/>
            </a:lvl7pPr>
            <a:lvl8pPr lvl="7" indent="1125101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5829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Problem Statement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Business Understanding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Dataset Description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Data Preparation &amp; Cleansing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Evaluation Metrics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Future 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5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207487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4BC0-0153-FA47-BE85-EF5E4EC10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47987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 Portuguese bank suffers from a </a:t>
            </a:r>
            <a:r>
              <a:rPr lang="en-US" sz="2400" dirty="0">
                <a:solidFill>
                  <a:srgbClr val="FF0000"/>
                </a:solidFill>
              </a:rPr>
              <a:t>decline</a:t>
            </a:r>
            <a:r>
              <a:rPr lang="en-US" sz="2400" dirty="0"/>
              <a:t> in revenue. </a:t>
            </a:r>
            <a:endParaRPr lang="ar-SA" sz="2400" dirty="0"/>
          </a:p>
          <a:p>
            <a:pPr>
              <a:spcAft>
                <a:spcPts val="600"/>
              </a:spcAft>
            </a:pPr>
            <a:r>
              <a:rPr lang="en-US" sz="2400" b="1" dirty="0"/>
              <a:t>The Root Cause: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Expensive and ineffective campaigns</a:t>
            </a:r>
            <a:endParaRPr lang="ar-SA" sz="2400" dirty="0"/>
          </a:p>
          <a:p>
            <a:pPr lvl="1">
              <a:spcAft>
                <a:spcPts val="600"/>
              </a:spcAft>
            </a:pPr>
            <a:r>
              <a:rPr lang="en-US" sz="2400" dirty="0"/>
              <a:t>Low customer deposits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b="1" dirty="0"/>
              <a:t>Our Aim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Improve the </a:t>
            </a:r>
            <a:r>
              <a:rPr lang="en-US" sz="2400" b="1" dirty="0"/>
              <a:t>effectiveness</a:t>
            </a:r>
            <a:r>
              <a:rPr lang="en-US" sz="2400" dirty="0"/>
              <a:t> of the marketing campaign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800" b="1" dirty="0"/>
              <a:t>How?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Create a Model that is able to identify potential subscribers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 flipV="1">
            <a:off x="195943" y="993677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1F38104-E81D-0C41-B1C0-D818A895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42" y="101009"/>
            <a:ext cx="2224458" cy="146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FCA6D-6F9D-B14C-92A0-3AF4859E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r="2890" b="2864"/>
          <a:stretch/>
        </p:blipFill>
        <p:spPr>
          <a:xfrm>
            <a:off x="7255150" y="2466518"/>
            <a:ext cx="1553242" cy="16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4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432798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4BC0-0153-FA47-BE85-EF5E4EC10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42995"/>
            <a:ext cx="9144000" cy="3445099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solidFill>
                  <a:srgbClr val="C00000"/>
                </a:solidFill>
              </a:rPr>
              <a:t>Term Deposit: </a:t>
            </a:r>
            <a:r>
              <a:rPr lang="en-US" sz="2400" dirty="0"/>
              <a:t>is a deposit held at a financial institution that has a fixed term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rgbClr val="C00000"/>
                </a:solidFill>
              </a:rPr>
              <a:t>Direct Marketing: </a:t>
            </a:r>
            <a:r>
              <a:rPr lang="en-US" sz="2400" dirty="0"/>
              <a:t>is a form of communicating an offer, where organizations communicate directly to a pre-selected customers group.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rgbClr val="C00000"/>
                </a:solidFill>
              </a:rPr>
              <a:t>Retail Banking: </a:t>
            </a:r>
            <a:r>
              <a:rPr lang="en-US" sz="2400" dirty="0"/>
              <a:t>is the provision of services by a bank to the general public, rather than to companies.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rgbClr val="C00000"/>
                </a:solidFill>
              </a:rPr>
              <a:t>Default: </a:t>
            </a:r>
            <a:r>
              <a:rPr lang="en-US" sz="2400" dirty="0"/>
              <a:t>failure to repay a loan.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 flipV="1">
            <a:off x="195943" y="1143000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F20C21-1F1D-9A4B-A688-ADD3C7186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657" y="68568"/>
            <a:ext cx="1295400" cy="15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364025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Description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 flipV="1">
            <a:off x="195943" y="1073396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45AA8F-5255-6341-A3F8-0B50E37C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18" y="5029200"/>
            <a:ext cx="2106746" cy="124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8E043-9BBC-864E-97C0-BDC1532D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90" y="283072"/>
            <a:ext cx="1248441" cy="1248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CFD90F-10CC-1146-A9FF-A2DC8CF1C339}"/>
              </a:ext>
            </a:extLst>
          </p:cNvPr>
          <p:cNvSpPr/>
          <p:nvPr/>
        </p:nvSpPr>
        <p:spPr>
          <a:xfrm>
            <a:off x="204410" y="1371600"/>
            <a:ext cx="762653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Real-world data was </a:t>
            </a:r>
            <a:r>
              <a:rPr lang="en-US" dirty="0"/>
              <a:t>collected from the previous</a:t>
            </a:r>
            <a:r>
              <a:rPr lang="en-US" b="1" dirty="0"/>
              <a:t> direct telemarketing campaigns of Portuguese retail bank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Collected from </a:t>
            </a:r>
            <a:r>
              <a:rPr lang="en-US" b="1" dirty="0"/>
              <a:t>May 2008</a:t>
            </a:r>
            <a:r>
              <a:rPr lang="en-US" dirty="0"/>
              <a:t> to </a:t>
            </a:r>
            <a:r>
              <a:rPr lang="en-US" b="1" dirty="0"/>
              <a:t>June 2013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Consisted of </a:t>
            </a:r>
            <a:r>
              <a:rPr lang="en-US" b="1" dirty="0"/>
              <a:t>41,188 </a:t>
            </a:r>
            <a:r>
              <a:rPr lang="en-US" dirty="0"/>
              <a:t>rows &amp; </a:t>
            </a:r>
            <a:r>
              <a:rPr lang="en-US" b="1" dirty="0"/>
              <a:t>21 </a:t>
            </a:r>
            <a:r>
              <a:rPr lang="en-US" dirty="0"/>
              <a:t>columns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 </a:t>
            </a:r>
            <a:r>
              <a:rPr lang="en-US" b="1" dirty="0"/>
              <a:t>more than one contact</a:t>
            </a:r>
            <a:r>
              <a:rPr lang="en-US" dirty="0"/>
              <a:t> to the same client was required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Three main groups of Attributes: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Demographic Information</a:t>
            </a:r>
            <a:r>
              <a:rPr lang="en-US" dirty="0"/>
              <a:t> — age, job, education, etc.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Time Characteristics of the Call — day, month, &amp; duration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Characteristics of the Campaign — contact, campaign, </a:t>
            </a:r>
            <a:r>
              <a:rPr lang="en-US" dirty="0" err="1"/>
              <a:t>pdays</a:t>
            </a:r>
            <a:r>
              <a:rPr lang="en-US" dirty="0"/>
              <a:t>, previous, &amp; </a:t>
            </a:r>
            <a:r>
              <a:rPr lang="en-US" dirty="0" err="1"/>
              <a:t>poutcome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Both </a:t>
            </a:r>
            <a:r>
              <a:rPr lang="en-US" b="1" dirty="0"/>
              <a:t>Inbound</a:t>
            </a:r>
            <a:r>
              <a:rPr lang="en-US" dirty="0"/>
              <a:t> &amp; </a:t>
            </a:r>
            <a:r>
              <a:rPr lang="en-US" b="1" dirty="0"/>
              <a:t>Outbound marketing</a:t>
            </a:r>
            <a:r>
              <a:rPr lang="en-US" dirty="0"/>
              <a:t> techniques were used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7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43" y="152400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EDA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 flipV="1">
            <a:off x="179010" y="820310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1FDAEA32-A408-9D42-AA87-F4F02A029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12500" r="30000"/>
          <a:stretch/>
        </p:blipFill>
        <p:spPr>
          <a:xfrm>
            <a:off x="114524" y="1039500"/>
            <a:ext cx="2773457" cy="2696416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9D10789-94CE-DD42-900D-4B25657109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0000" r="51668" b="5000"/>
          <a:stretch/>
        </p:blipFill>
        <p:spPr>
          <a:xfrm>
            <a:off x="6214050" y="3990049"/>
            <a:ext cx="2644486" cy="280975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9A5200-5831-C947-A920-6EAE19A0F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7900" b="3125"/>
          <a:stretch/>
        </p:blipFill>
        <p:spPr>
          <a:xfrm>
            <a:off x="33866" y="4226259"/>
            <a:ext cx="4724400" cy="2479341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DFA0D-BB77-4249-BC27-A04674F58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31767"/>
            <a:ext cx="5067076" cy="27024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45E788-4548-DA4B-B1AB-4145A938C50A}"/>
              </a:ext>
            </a:extLst>
          </p:cNvPr>
          <p:cNvSpPr txBox="1"/>
          <p:nvPr/>
        </p:nvSpPr>
        <p:spPr>
          <a:xfrm>
            <a:off x="67733" y="82031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72C912-C22E-024B-88FB-7FD65B287063}"/>
              </a:ext>
            </a:extLst>
          </p:cNvPr>
          <p:cNvSpPr txBox="1"/>
          <p:nvPr/>
        </p:nvSpPr>
        <p:spPr>
          <a:xfrm>
            <a:off x="33866" y="3895841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1C7D7-6989-7143-AFF0-27F1A22FE2FD}"/>
              </a:ext>
            </a:extLst>
          </p:cNvPr>
          <p:cNvSpPr txBox="1"/>
          <p:nvPr/>
        </p:nvSpPr>
        <p:spPr>
          <a:xfrm>
            <a:off x="4114800" y="77789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0B0F6-6FD2-5C4E-B2DE-C60087281EF7}"/>
              </a:ext>
            </a:extLst>
          </p:cNvPr>
          <p:cNvSpPr txBox="1"/>
          <p:nvPr/>
        </p:nvSpPr>
        <p:spPr>
          <a:xfrm>
            <a:off x="5558590" y="396464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2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43" y="33867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EDA (cont.)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 flipV="1">
            <a:off x="170543" y="701776"/>
            <a:ext cx="6035040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A663-D7D2-AF42-AAC4-F19A29D48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93525"/>
            <a:ext cx="6781800" cy="283060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C2EA9D-AB3C-7244-85B0-6DCED286D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7551" r="7901" b="8335"/>
          <a:stretch/>
        </p:blipFill>
        <p:spPr>
          <a:xfrm>
            <a:off x="153610" y="701775"/>
            <a:ext cx="8990390" cy="34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CDE-A2BC-DE43-A701-020FAF5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" y="33867"/>
            <a:ext cx="8251031" cy="66791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Preparation &amp; Cleansing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F1688BB3-E8A0-DB46-A0A1-E1AD2E18C6E7}"/>
              </a:ext>
            </a:extLst>
          </p:cNvPr>
          <p:cNvCxnSpPr>
            <a:cxnSpLocks/>
          </p:cNvCxnSpPr>
          <p:nvPr/>
        </p:nvCxnSpPr>
        <p:spPr>
          <a:xfrm flipH="1">
            <a:off x="85270" y="796788"/>
            <a:ext cx="7449456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BCF4A7-35FC-3E44-B168-4C831B440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604409"/>
              </p:ext>
            </p:extLst>
          </p:nvPr>
        </p:nvGraphicFramePr>
        <p:xfrm>
          <a:off x="0" y="1013793"/>
          <a:ext cx="8438507" cy="584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E4CAF9-E08D-9645-8F7A-FE9FDC51C098}"/>
              </a:ext>
            </a:extLst>
          </p:cNvPr>
          <p:cNvCxnSpPr/>
          <p:nvPr/>
        </p:nvCxnSpPr>
        <p:spPr>
          <a:xfrm>
            <a:off x="6096000" y="12954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ED92FE-0BC7-E341-983B-9D638B80F81F}"/>
              </a:ext>
            </a:extLst>
          </p:cNvPr>
          <p:cNvSpPr txBox="1"/>
          <p:nvPr/>
        </p:nvSpPr>
        <p:spPr>
          <a:xfrm>
            <a:off x="7086600" y="1141511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96% Missing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96FB26-B81B-464B-AFE9-143F73A07A2B}"/>
              </a:ext>
            </a:extLst>
          </p:cNvPr>
          <p:cNvCxnSpPr/>
          <p:nvPr/>
        </p:nvCxnSpPr>
        <p:spPr>
          <a:xfrm>
            <a:off x="5562600" y="1666292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AC89-B438-AF45-9B6D-64EE37938D76}"/>
              </a:ext>
            </a:extLst>
          </p:cNvPr>
          <p:cNvSpPr txBox="1"/>
          <p:nvPr/>
        </p:nvSpPr>
        <p:spPr>
          <a:xfrm>
            <a:off x="6553200" y="151240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correlation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7D0C3-416E-DD47-BD79-4D9E2455183D}"/>
              </a:ext>
            </a:extLst>
          </p:cNvPr>
          <p:cNvCxnSpPr/>
          <p:nvPr/>
        </p:nvCxnSpPr>
        <p:spPr>
          <a:xfrm>
            <a:off x="5976087" y="2191071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15433F-DC9A-FF4E-BEBE-9FE055493234}"/>
              </a:ext>
            </a:extLst>
          </p:cNvPr>
          <p:cNvSpPr txBox="1"/>
          <p:nvPr/>
        </p:nvSpPr>
        <p:spPr>
          <a:xfrm>
            <a:off x="6966686" y="2037183"/>
            <a:ext cx="164391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Impute based on 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0D5723-49BF-9B49-9CA6-7AABE0ACC174}"/>
              </a:ext>
            </a:extLst>
          </p:cNvPr>
          <p:cNvCxnSpPr/>
          <p:nvPr/>
        </p:nvCxnSpPr>
        <p:spPr>
          <a:xfrm>
            <a:off x="6592168" y="2498848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982870-96D4-5641-9682-39C6FBBF83A1}"/>
              </a:ext>
            </a:extLst>
          </p:cNvPr>
          <p:cNvSpPr txBox="1"/>
          <p:nvPr/>
        </p:nvSpPr>
        <p:spPr>
          <a:xfrm>
            <a:off x="7582768" y="2344959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KNN log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7B85B-8F61-4D42-9272-F3DADD92FC90}"/>
              </a:ext>
            </a:extLst>
          </p:cNvPr>
          <p:cNvCxnSpPr/>
          <p:nvPr/>
        </p:nvCxnSpPr>
        <p:spPr>
          <a:xfrm>
            <a:off x="6592168" y="27432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875878D-477D-9A4B-BC63-041EED3B1F4A}"/>
              </a:ext>
            </a:extLst>
          </p:cNvPr>
          <p:cNvSpPr txBox="1"/>
          <p:nvPr/>
        </p:nvSpPr>
        <p:spPr>
          <a:xfrm>
            <a:off x="7399259" y="258778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 category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B0D88A-F37A-624E-968A-80B8217A9A09}"/>
              </a:ext>
            </a:extLst>
          </p:cNvPr>
          <p:cNvCxnSpPr/>
          <p:nvPr/>
        </p:nvCxnSpPr>
        <p:spPr>
          <a:xfrm>
            <a:off x="5915440" y="3004059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75C932-F3BA-DB42-AAC2-F7ECB95B3359}"/>
              </a:ext>
            </a:extLst>
          </p:cNvPr>
          <p:cNvSpPr txBox="1"/>
          <p:nvPr/>
        </p:nvSpPr>
        <p:spPr>
          <a:xfrm>
            <a:off x="6906040" y="2850170"/>
            <a:ext cx="185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Drop missing values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98A4AA-F646-2247-BCE3-4F5FE7B3441D}"/>
              </a:ext>
            </a:extLst>
          </p:cNvPr>
          <p:cNvSpPr/>
          <p:nvPr/>
        </p:nvSpPr>
        <p:spPr>
          <a:xfrm>
            <a:off x="6241274" y="6078145"/>
            <a:ext cx="85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SMOTE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C9EBC4-07E1-1C4F-9887-D511FEDCFA96}"/>
              </a:ext>
            </a:extLst>
          </p:cNvPr>
          <p:cNvCxnSpPr/>
          <p:nvPr/>
        </p:nvCxnSpPr>
        <p:spPr>
          <a:xfrm>
            <a:off x="5479274" y="6262811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0BBAEBB-BB5B-D24F-9BBC-7B94B40E862A}"/>
              </a:ext>
            </a:extLst>
          </p:cNvPr>
          <p:cNvSpPr/>
          <p:nvPr/>
        </p:nvSpPr>
        <p:spPr>
          <a:xfrm>
            <a:off x="7999540" y="3751229"/>
            <a:ext cx="877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Reduce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217EDE-87FA-EE4E-9C5A-80EE3056D5FC}"/>
              </a:ext>
            </a:extLst>
          </p:cNvPr>
          <p:cNvCxnSpPr/>
          <p:nvPr/>
        </p:nvCxnSpPr>
        <p:spPr>
          <a:xfrm>
            <a:off x="7099394" y="3935895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78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A7CE-0F03-454E-91B3-46B54C6A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" y="0"/>
            <a:ext cx="8686800" cy="796780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cxnSp>
        <p:nvCxnSpPr>
          <p:cNvPr id="4" name="Shape 472">
            <a:extLst>
              <a:ext uri="{FF2B5EF4-FFF2-40B4-BE49-F238E27FC236}">
                <a16:creationId xmlns:a16="http://schemas.microsoft.com/office/drawing/2014/main" id="{B2CBC19D-A298-DF47-ADF5-8E6C658D8E6A}"/>
              </a:ext>
            </a:extLst>
          </p:cNvPr>
          <p:cNvCxnSpPr>
            <a:cxnSpLocks/>
          </p:cNvCxnSpPr>
          <p:nvPr/>
        </p:nvCxnSpPr>
        <p:spPr>
          <a:xfrm flipH="1">
            <a:off x="85270" y="796788"/>
            <a:ext cx="7449456" cy="1"/>
          </a:xfrm>
          <a:prstGeom prst="straightConnector1">
            <a:avLst/>
          </a:prstGeom>
          <a:noFill/>
          <a:ln w="34925" cap="flat" cmpd="sng">
            <a:solidFill>
              <a:srgbClr val="245E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3971AA0-C6FE-544E-8E4E-66EFBED21AFA}"/>
              </a:ext>
            </a:extLst>
          </p:cNvPr>
          <p:cNvSpPr/>
          <p:nvPr/>
        </p:nvSpPr>
        <p:spPr>
          <a:xfrm>
            <a:off x="85269" y="4419600"/>
            <a:ext cx="839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chosen model is </a:t>
            </a:r>
            <a:r>
              <a:rPr lang="en-US" dirty="0">
                <a:solidFill>
                  <a:srgbClr val="FF0000"/>
                </a:solidFill>
              </a:rPr>
              <a:t>Logistic regression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19CA2-F235-F74D-B130-8CCF99EF9B5A}"/>
              </a:ext>
            </a:extLst>
          </p:cNvPr>
          <p:cNvSpPr/>
          <p:nvPr/>
        </p:nvSpPr>
        <p:spPr>
          <a:xfrm>
            <a:off x="258535" y="1828800"/>
            <a:ext cx="4572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Logistic Regression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K-Nearest </a:t>
            </a:r>
            <a:r>
              <a:rPr lang="en-US" dirty="0" err="1"/>
              <a:t>Neighbours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Decision Tree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Neural Network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Support Vector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402DF-4AFE-8543-B12E-EB9C922C7F16}"/>
              </a:ext>
            </a:extLst>
          </p:cNvPr>
          <p:cNvSpPr/>
          <p:nvPr/>
        </p:nvSpPr>
        <p:spPr>
          <a:xfrm>
            <a:off x="85269" y="1228079"/>
            <a:ext cx="8906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Because it’s mainly a </a:t>
            </a:r>
            <a:r>
              <a:rPr lang="en-US" sz="2000" dirty="0">
                <a:solidFill>
                  <a:srgbClr val="C00000"/>
                </a:solidFill>
              </a:rPr>
              <a:t>classification</a:t>
            </a:r>
            <a:r>
              <a:rPr lang="en-US" sz="2000" dirty="0"/>
              <a:t> problem, we can choose one of the following: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5F05A0-CDCF-AC45-85AA-C3064C48EBB5}"/>
              </a:ext>
            </a:extLst>
          </p:cNvPr>
          <p:cNvSpPr/>
          <p:nvPr/>
        </p:nvSpPr>
        <p:spPr>
          <a:xfrm>
            <a:off x="93736" y="4812683"/>
            <a:ext cx="4572000" cy="8803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to explain</a:t>
            </a:r>
          </a:p>
        </p:txBody>
      </p:sp>
    </p:spTree>
    <p:extLst>
      <p:ext uri="{BB962C8B-B14F-4D97-AF65-F5344CB8AC3E}">
        <p14:creationId xmlns:p14="http://schemas.microsoft.com/office/powerpoint/2010/main" val="832549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310</Words>
  <Application>Microsoft Macintosh PowerPoint</Application>
  <PresentationFormat>On-screen Show (4:3)</PresentationFormat>
  <Paragraphs>105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Cracked</vt:lpstr>
      <vt:lpstr>Merriweather Sans</vt:lpstr>
      <vt:lpstr>Verdana</vt:lpstr>
      <vt:lpstr>Office Theme</vt:lpstr>
      <vt:lpstr>PowerPoint Presentation</vt:lpstr>
      <vt:lpstr>outline</vt:lpstr>
      <vt:lpstr>Problem Statement</vt:lpstr>
      <vt:lpstr>Business Understanding</vt:lpstr>
      <vt:lpstr>Dataset Description</vt:lpstr>
      <vt:lpstr>EDA</vt:lpstr>
      <vt:lpstr>EDA (cont.)</vt:lpstr>
      <vt:lpstr>Data Preparation &amp; Cleansing</vt:lpstr>
      <vt:lpstr>Model</vt:lpstr>
      <vt:lpstr>Evaluation Metrics</vt:lpstr>
      <vt:lpstr>Future work</vt:lpstr>
      <vt:lpstr>Thank yoU </vt:lpstr>
    </vt:vector>
  </TitlesOfParts>
  <Company>CCSF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Bonaguro</dc:creator>
  <cp:lastModifiedBy>Abdullah Alqithmi</cp:lastModifiedBy>
  <cp:revision>216</cp:revision>
  <cp:lastPrinted>2017-10-17T15:56:41Z</cp:lastPrinted>
  <dcterms:created xsi:type="dcterms:W3CDTF">2015-09-29T15:32:57Z</dcterms:created>
  <dcterms:modified xsi:type="dcterms:W3CDTF">2019-09-08T12:53:58Z</dcterms:modified>
</cp:coreProperties>
</file>